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42"/>
  </p:notesMasterIdLst>
  <p:sldIdLst>
    <p:sldId id="256" r:id="rId2"/>
    <p:sldId id="258" r:id="rId3"/>
    <p:sldId id="307" r:id="rId4"/>
    <p:sldId id="319" r:id="rId5"/>
    <p:sldId id="320" r:id="rId6"/>
    <p:sldId id="308" r:id="rId7"/>
    <p:sldId id="309" r:id="rId8"/>
    <p:sldId id="361" r:id="rId9"/>
    <p:sldId id="281" r:id="rId10"/>
    <p:sldId id="363" r:id="rId11"/>
    <p:sldId id="321" r:id="rId12"/>
    <p:sldId id="304" r:id="rId13"/>
    <p:sldId id="362" r:id="rId14"/>
    <p:sldId id="326" r:id="rId15"/>
    <p:sldId id="360" r:id="rId16"/>
    <p:sldId id="357" r:id="rId17"/>
    <p:sldId id="359" r:id="rId18"/>
    <p:sldId id="364" r:id="rId19"/>
    <p:sldId id="365" r:id="rId20"/>
    <p:sldId id="312" r:id="rId21"/>
    <p:sldId id="367" r:id="rId22"/>
    <p:sldId id="368" r:id="rId23"/>
    <p:sldId id="369" r:id="rId24"/>
    <p:sldId id="370" r:id="rId25"/>
    <p:sldId id="366" r:id="rId26"/>
    <p:sldId id="329" r:id="rId27"/>
    <p:sldId id="336" r:id="rId28"/>
    <p:sldId id="314" r:id="rId29"/>
    <p:sldId id="350" r:id="rId30"/>
    <p:sldId id="346" r:id="rId31"/>
    <p:sldId id="317" r:id="rId32"/>
    <p:sldId id="333" r:id="rId33"/>
    <p:sldId id="337" r:id="rId34"/>
    <p:sldId id="355" r:id="rId35"/>
    <p:sldId id="354" r:id="rId36"/>
    <p:sldId id="371" r:id="rId37"/>
    <p:sldId id="356" r:id="rId38"/>
    <p:sldId id="347" r:id="rId39"/>
    <p:sldId id="261" r:id="rId40"/>
    <p:sldId id="285" r:id="rId4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Nunito Sans Black" panose="020F0502020204030204" pitchFamily="34" charset="0"/>
      <p:regular r:id="rId47"/>
      <p:bold r:id="rId48"/>
      <p:italic r:id="rId49"/>
      <p:boldItalic r:id="rId50"/>
    </p:embeddedFont>
    <p:embeddedFont>
      <p:font typeface="Nunito Sans SemiBold" panose="020F0502020204030204" pitchFamily="34" charset="0"/>
      <p:regular r:id="rId51"/>
      <p:bold r:id="rId52"/>
      <p:italic r:id="rId53"/>
      <p:boldItalic r:id="rId54"/>
    </p:embeddedFont>
    <p:embeddedFont>
      <p:font typeface="Roboto Slab Light" panose="02000000000000000000" pitchFamily="2" charset="0"/>
      <p:regular r:id="rId55"/>
      <p:bold r:id="rId56"/>
    </p:embeddedFont>
    <p:embeddedFont>
      <p:font typeface="Squada One" panose="02000000000000000000" pitchFamily="2" charset="0"/>
      <p:regular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50AD29-C1AF-6B42-B697-000E0CBA5482}" v="54" dt="2022-04-26T19:58:23.956"/>
  </p1510:revLst>
</p1510:revInfo>
</file>

<file path=ppt/tableStyles.xml><?xml version="1.0" encoding="utf-8"?>
<a:tblStyleLst xmlns:a="http://schemas.openxmlformats.org/drawingml/2006/main" def="{A2128F1D-7B77-4CF8-87E2-15EDACAC1344}">
  <a:tblStyle styleId="{A2128F1D-7B77-4CF8-87E2-15EDACAC13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6"/>
  </p:normalViewPr>
  <p:slideViewPr>
    <p:cSldViewPr snapToGrid="0" snapToObjects="1">
      <p:cViewPr varScale="1">
        <p:scale>
          <a:sx n="135" d="100"/>
          <a:sy n="135" d="100"/>
        </p:scale>
        <p:origin x="9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2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harth Kekre" userId="ef0cbfd9-47f8-4004-a381-738c0368e3ed" providerId="ADAL" clId="{8150AD29-C1AF-6B42-B697-000E0CBA5482}"/>
    <pc:docChg chg="undo custSel addSld delSld modSld sldOrd">
      <pc:chgData name="Siddharth Kekre" userId="ef0cbfd9-47f8-4004-a381-738c0368e3ed" providerId="ADAL" clId="{8150AD29-C1AF-6B42-B697-000E0CBA5482}" dt="2022-04-26T20:02:22.531" v="1574" actId="20577"/>
      <pc:docMkLst>
        <pc:docMk/>
      </pc:docMkLst>
      <pc:sldChg chg="modSp mod">
        <pc:chgData name="Siddharth Kekre" userId="ef0cbfd9-47f8-4004-a381-738c0368e3ed" providerId="ADAL" clId="{8150AD29-C1AF-6B42-B697-000E0CBA5482}" dt="2022-04-26T17:36:20.291" v="1279" actId="3626"/>
        <pc:sldMkLst>
          <pc:docMk/>
          <pc:sldMk cId="0" sldId="261"/>
        </pc:sldMkLst>
        <pc:spChg chg="mod">
          <ac:chgData name="Siddharth Kekre" userId="ef0cbfd9-47f8-4004-a381-738c0368e3ed" providerId="ADAL" clId="{8150AD29-C1AF-6B42-B697-000E0CBA5482}" dt="2022-04-26T17:36:20.291" v="1279" actId="3626"/>
          <ac:spMkLst>
            <pc:docMk/>
            <pc:sldMk cId="0" sldId="261"/>
            <ac:spMk id="362" creationId="{00000000-0000-0000-0000-000000000000}"/>
          </ac:spMkLst>
        </pc:spChg>
      </pc:sldChg>
      <pc:sldChg chg="modSp mod">
        <pc:chgData name="Siddharth Kekre" userId="ef0cbfd9-47f8-4004-a381-738c0368e3ed" providerId="ADAL" clId="{8150AD29-C1AF-6B42-B697-000E0CBA5482}" dt="2022-04-26T16:57:26.008" v="841" actId="20577"/>
        <pc:sldMkLst>
          <pc:docMk/>
          <pc:sldMk cId="4156237906" sldId="309"/>
        </pc:sldMkLst>
        <pc:spChg chg="mod">
          <ac:chgData name="Siddharth Kekre" userId="ef0cbfd9-47f8-4004-a381-738c0368e3ed" providerId="ADAL" clId="{8150AD29-C1AF-6B42-B697-000E0CBA5482}" dt="2022-04-26T16:57:26.008" v="841" actId="20577"/>
          <ac:spMkLst>
            <pc:docMk/>
            <pc:sldMk cId="4156237906" sldId="309"/>
            <ac:spMk id="356" creationId="{00000000-0000-0000-0000-000000000000}"/>
          </ac:spMkLst>
        </pc:spChg>
      </pc:sldChg>
      <pc:sldChg chg="modSp del mod">
        <pc:chgData name="Siddharth Kekre" userId="ef0cbfd9-47f8-4004-a381-738c0368e3ed" providerId="ADAL" clId="{8150AD29-C1AF-6B42-B697-000E0CBA5482}" dt="2022-04-26T16:56:10.706" v="812" actId="2696"/>
        <pc:sldMkLst>
          <pc:docMk/>
          <pc:sldMk cId="880292738" sldId="313"/>
        </pc:sldMkLst>
        <pc:spChg chg="mod">
          <ac:chgData name="Siddharth Kekre" userId="ef0cbfd9-47f8-4004-a381-738c0368e3ed" providerId="ADAL" clId="{8150AD29-C1AF-6B42-B697-000E0CBA5482}" dt="2022-04-26T16:45:30.439" v="781" actId="20577"/>
          <ac:spMkLst>
            <pc:docMk/>
            <pc:sldMk cId="880292738" sldId="313"/>
            <ac:spMk id="354" creationId="{00000000-0000-0000-0000-000000000000}"/>
          </ac:spMkLst>
        </pc:spChg>
      </pc:sldChg>
      <pc:sldChg chg="modSp mod">
        <pc:chgData name="Siddharth Kekre" userId="ef0cbfd9-47f8-4004-a381-738c0368e3ed" providerId="ADAL" clId="{8150AD29-C1AF-6B42-B697-000E0CBA5482}" dt="2022-04-26T18:01:00.863" v="1317" actId="20577"/>
        <pc:sldMkLst>
          <pc:docMk/>
          <pc:sldMk cId="3925653612" sldId="314"/>
        </pc:sldMkLst>
        <pc:spChg chg="mod">
          <ac:chgData name="Siddharth Kekre" userId="ef0cbfd9-47f8-4004-a381-738c0368e3ed" providerId="ADAL" clId="{8150AD29-C1AF-6B42-B697-000E0CBA5482}" dt="2022-04-26T18:01:00.863" v="1317" actId="20577"/>
          <ac:spMkLst>
            <pc:docMk/>
            <pc:sldMk cId="3925653612" sldId="314"/>
            <ac:spMk id="356" creationId="{00000000-0000-0000-0000-000000000000}"/>
          </ac:spMkLst>
        </pc:spChg>
      </pc:sldChg>
      <pc:sldChg chg="addSp modSp mod">
        <pc:chgData name="Siddharth Kekre" userId="ef0cbfd9-47f8-4004-a381-738c0368e3ed" providerId="ADAL" clId="{8150AD29-C1AF-6B42-B697-000E0CBA5482}" dt="2022-04-26T18:03:09.841" v="1333" actId="20577"/>
        <pc:sldMkLst>
          <pc:docMk/>
          <pc:sldMk cId="36319336" sldId="329"/>
        </pc:sldMkLst>
        <pc:spChg chg="mod">
          <ac:chgData name="Siddharth Kekre" userId="ef0cbfd9-47f8-4004-a381-738c0368e3ed" providerId="ADAL" clId="{8150AD29-C1AF-6B42-B697-000E0CBA5482}" dt="2022-04-26T17:14:31.999" v="889" actId="1035"/>
          <ac:spMkLst>
            <pc:docMk/>
            <pc:sldMk cId="36319336" sldId="329"/>
            <ac:spMk id="5" creationId="{3D69C34F-C8AE-1F3B-B26B-EE1203502825}"/>
          </ac:spMkLst>
        </pc:spChg>
        <pc:spChg chg="mod">
          <ac:chgData name="Siddharth Kekre" userId="ef0cbfd9-47f8-4004-a381-738c0368e3ed" providerId="ADAL" clId="{8150AD29-C1AF-6B42-B697-000E0CBA5482}" dt="2022-04-26T17:14:31.999" v="889" actId="1035"/>
          <ac:spMkLst>
            <pc:docMk/>
            <pc:sldMk cId="36319336" sldId="329"/>
            <ac:spMk id="6" creationId="{722FD6FA-7C78-6DF1-A627-9C85519189B1}"/>
          </ac:spMkLst>
        </pc:spChg>
        <pc:spChg chg="add mod">
          <ac:chgData name="Siddharth Kekre" userId="ef0cbfd9-47f8-4004-a381-738c0368e3ed" providerId="ADAL" clId="{8150AD29-C1AF-6B42-B697-000E0CBA5482}" dt="2022-04-26T17:14:31.999" v="889" actId="1035"/>
          <ac:spMkLst>
            <pc:docMk/>
            <pc:sldMk cId="36319336" sldId="329"/>
            <ac:spMk id="7" creationId="{42ED4AA6-0017-E549-8AA9-B9C9FE411BF4}"/>
          </ac:spMkLst>
        </pc:spChg>
        <pc:spChg chg="add mod">
          <ac:chgData name="Siddharth Kekre" userId="ef0cbfd9-47f8-4004-a381-738c0368e3ed" providerId="ADAL" clId="{8150AD29-C1AF-6B42-B697-000E0CBA5482}" dt="2022-04-26T17:14:31.999" v="889" actId="1035"/>
          <ac:spMkLst>
            <pc:docMk/>
            <pc:sldMk cId="36319336" sldId="329"/>
            <ac:spMk id="8" creationId="{764763EB-ADA8-8773-553A-7D6A4F1496B5}"/>
          </ac:spMkLst>
        </pc:spChg>
        <pc:spChg chg="mod">
          <ac:chgData name="Siddharth Kekre" userId="ef0cbfd9-47f8-4004-a381-738c0368e3ed" providerId="ADAL" clId="{8150AD29-C1AF-6B42-B697-000E0CBA5482}" dt="2022-04-26T18:03:09.841" v="1333" actId="20577"/>
          <ac:spMkLst>
            <pc:docMk/>
            <pc:sldMk cId="36319336" sldId="329"/>
            <ac:spMk id="1606" creationId="{00000000-0000-0000-0000-000000000000}"/>
          </ac:spMkLst>
        </pc:spChg>
        <pc:picChg chg="mod">
          <ac:chgData name="Siddharth Kekre" userId="ef0cbfd9-47f8-4004-a381-738c0368e3ed" providerId="ADAL" clId="{8150AD29-C1AF-6B42-B697-000E0CBA5482}" dt="2022-04-26T17:14:31.999" v="889" actId="1035"/>
          <ac:picMkLst>
            <pc:docMk/>
            <pc:sldMk cId="36319336" sldId="329"/>
            <ac:picMk id="3" creationId="{3E75D8FC-C549-0388-83D8-4DB54E15383F}"/>
          </ac:picMkLst>
        </pc:picChg>
        <pc:picChg chg="add mod">
          <ac:chgData name="Siddharth Kekre" userId="ef0cbfd9-47f8-4004-a381-738c0368e3ed" providerId="ADAL" clId="{8150AD29-C1AF-6B42-B697-000E0CBA5482}" dt="2022-04-26T17:14:31.999" v="889" actId="1035"/>
          <ac:picMkLst>
            <pc:docMk/>
            <pc:sldMk cId="36319336" sldId="329"/>
            <ac:picMk id="9" creationId="{26CBF182-02CB-6B00-4930-27016240193A}"/>
          </ac:picMkLst>
        </pc:picChg>
      </pc:sldChg>
      <pc:sldChg chg="del">
        <pc:chgData name="Siddharth Kekre" userId="ef0cbfd9-47f8-4004-a381-738c0368e3ed" providerId="ADAL" clId="{8150AD29-C1AF-6B42-B697-000E0CBA5482}" dt="2022-04-26T17:15:12.884" v="912" actId="2696"/>
        <pc:sldMkLst>
          <pc:docMk/>
          <pc:sldMk cId="636901593" sldId="349"/>
        </pc:sldMkLst>
      </pc:sldChg>
      <pc:sldChg chg="addSp modSp mod">
        <pc:chgData name="Siddharth Kekre" userId="ef0cbfd9-47f8-4004-a381-738c0368e3ed" providerId="ADAL" clId="{8150AD29-C1AF-6B42-B697-000E0CBA5482}" dt="2022-04-26T17:16:54.340" v="951" actId="1076"/>
        <pc:sldMkLst>
          <pc:docMk/>
          <pc:sldMk cId="3468559492" sldId="350"/>
        </pc:sldMkLst>
        <pc:spChg chg="mod">
          <ac:chgData name="Siddharth Kekre" userId="ef0cbfd9-47f8-4004-a381-738c0368e3ed" providerId="ADAL" clId="{8150AD29-C1AF-6B42-B697-000E0CBA5482}" dt="2022-04-26T17:16:28.280" v="930" actId="1036"/>
          <ac:spMkLst>
            <pc:docMk/>
            <pc:sldMk cId="3468559492" sldId="350"/>
            <ac:spMk id="5" creationId="{3D69C34F-C8AE-1F3B-B26B-EE1203502825}"/>
          </ac:spMkLst>
        </pc:spChg>
        <pc:spChg chg="mod">
          <ac:chgData name="Siddharth Kekre" userId="ef0cbfd9-47f8-4004-a381-738c0368e3ed" providerId="ADAL" clId="{8150AD29-C1AF-6B42-B697-000E0CBA5482}" dt="2022-04-26T17:16:28.280" v="930" actId="1036"/>
          <ac:spMkLst>
            <pc:docMk/>
            <pc:sldMk cId="3468559492" sldId="350"/>
            <ac:spMk id="6" creationId="{722FD6FA-7C78-6DF1-A627-9C85519189B1}"/>
          </ac:spMkLst>
        </pc:spChg>
        <pc:spChg chg="add mod">
          <ac:chgData name="Siddharth Kekre" userId="ef0cbfd9-47f8-4004-a381-738c0368e3ed" providerId="ADAL" clId="{8150AD29-C1AF-6B42-B697-000E0CBA5482}" dt="2022-04-26T17:16:28.280" v="930" actId="1036"/>
          <ac:spMkLst>
            <pc:docMk/>
            <pc:sldMk cId="3468559492" sldId="350"/>
            <ac:spMk id="7" creationId="{26C7BAD6-40D5-3249-A3DC-F409D735D0A4}"/>
          </ac:spMkLst>
        </pc:spChg>
        <pc:spChg chg="add mod">
          <ac:chgData name="Siddharth Kekre" userId="ef0cbfd9-47f8-4004-a381-738c0368e3ed" providerId="ADAL" clId="{8150AD29-C1AF-6B42-B697-000E0CBA5482}" dt="2022-04-26T17:16:28.280" v="930" actId="1036"/>
          <ac:spMkLst>
            <pc:docMk/>
            <pc:sldMk cId="3468559492" sldId="350"/>
            <ac:spMk id="8" creationId="{F71C38D4-CB36-000C-D6C4-2E325BF20A91}"/>
          </ac:spMkLst>
        </pc:spChg>
        <pc:spChg chg="mod">
          <ac:chgData name="Siddharth Kekre" userId="ef0cbfd9-47f8-4004-a381-738c0368e3ed" providerId="ADAL" clId="{8150AD29-C1AF-6B42-B697-000E0CBA5482}" dt="2022-04-26T17:16:54.340" v="951" actId="1076"/>
          <ac:spMkLst>
            <pc:docMk/>
            <pc:sldMk cId="3468559492" sldId="350"/>
            <ac:spMk id="1606" creationId="{00000000-0000-0000-0000-000000000000}"/>
          </ac:spMkLst>
        </pc:spChg>
        <pc:picChg chg="mod">
          <ac:chgData name="Siddharth Kekre" userId="ef0cbfd9-47f8-4004-a381-738c0368e3ed" providerId="ADAL" clId="{8150AD29-C1AF-6B42-B697-000E0CBA5482}" dt="2022-04-26T17:16:22.861" v="928" actId="1036"/>
          <ac:picMkLst>
            <pc:docMk/>
            <pc:sldMk cId="3468559492" sldId="350"/>
            <ac:picMk id="4" creationId="{6EA8C116-20F9-FE81-2517-77C7AC47B28F}"/>
          </ac:picMkLst>
        </pc:picChg>
        <pc:picChg chg="add mod">
          <ac:chgData name="Siddharth Kekre" userId="ef0cbfd9-47f8-4004-a381-738c0368e3ed" providerId="ADAL" clId="{8150AD29-C1AF-6B42-B697-000E0CBA5482}" dt="2022-04-26T17:16:22.861" v="928" actId="1036"/>
          <ac:picMkLst>
            <pc:docMk/>
            <pc:sldMk cId="3468559492" sldId="350"/>
            <ac:picMk id="9" creationId="{DE55D7A6-2E3B-7FE8-316C-96C71E76624F}"/>
          </ac:picMkLst>
        </pc:picChg>
      </pc:sldChg>
      <pc:sldChg chg="del">
        <pc:chgData name="Siddharth Kekre" userId="ef0cbfd9-47f8-4004-a381-738c0368e3ed" providerId="ADAL" clId="{8150AD29-C1AF-6B42-B697-000E0CBA5482}" dt="2022-04-26T17:17:45.050" v="952" actId="2696"/>
        <pc:sldMkLst>
          <pc:docMk/>
          <pc:sldMk cId="2560916653" sldId="351"/>
        </pc:sldMkLst>
      </pc:sldChg>
      <pc:sldChg chg="modSp mod">
        <pc:chgData name="Siddharth Kekre" userId="ef0cbfd9-47f8-4004-a381-738c0368e3ed" providerId="ADAL" clId="{8150AD29-C1AF-6B42-B697-000E0CBA5482}" dt="2022-04-26T20:02:22.531" v="1574" actId="20577"/>
        <pc:sldMkLst>
          <pc:docMk/>
          <pc:sldMk cId="3934823694" sldId="356"/>
        </pc:sldMkLst>
        <pc:spChg chg="mod">
          <ac:chgData name="Siddharth Kekre" userId="ef0cbfd9-47f8-4004-a381-738c0368e3ed" providerId="ADAL" clId="{8150AD29-C1AF-6B42-B697-000E0CBA5482}" dt="2022-04-26T20:02:16.603" v="1566" actId="20577"/>
          <ac:spMkLst>
            <pc:docMk/>
            <pc:sldMk cId="3934823694" sldId="356"/>
            <ac:spMk id="5" creationId="{59DD7915-0372-924D-0848-C481B4536560}"/>
          </ac:spMkLst>
        </pc:spChg>
        <pc:spChg chg="mod">
          <ac:chgData name="Siddharth Kekre" userId="ef0cbfd9-47f8-4004-a381-738c0368e3ed" providerId="ADAL" clId="{8150AD29-C1AF-6B42-B697-000E0CBA5482}" dt="2022-04-26T20:02:22.531" v="1574" actId="20577"/>
          <ac:spMkLst>
            <pc:docMk/>
            <pc:sldMk cId="3934823694" sldId="356"/>
            <ac:spMk id="7" creationId="{CBBB0610-AB8B-E88E-AC21-ED788064F72A}"/>
          </ac:spMkLst>
        </pc:spChg>
      </pc:sldChg>
      <pc:sldChg chg="modSp mod">
        <pc:chgData name="Siddharth Kekre" userId="ef0cbfd9-47f8-4004-a381-738c0368e3ed" providerId="ADAL" clId="{8150AD29-C1AF-6B42-B697-000E0CBA5482}" dt="2022-04-26T16:09:51.894" v="767" actId="20577"/>
        <pc:sldMkLst>
          <pc:docMk/>
          <pc:sldMk cId="2962901374" sldId="359"/>
        </pc:sldMkLst>
        <pc:spChg chg="mod">
          <ac:chgData name="Siddharth Kekre" userId="ef0cbfd9-47f8-4004-a381-738c0368e3ed" providerId="ADAL" clId="{8150AD29-C1AF-6B42-B697-000E0CBA5482}" dt="2022-04-26T16:09:32.031" v="671" actId="20577"/>
          <ac:spMkLst>
            <pc:docMk/>
            <pc:sldMk cId="2962901374" sldId="359"/>
            <ac:spMk id="5" creationId="{ADD18B7C-896A-1AAA-6BAE-E18EBA0072A7}"/>
          </ac:spMkLst>
        </pc:spChg>
        <pc:spChg chg="mod">
          <ac:chgData name="Siddharth Kekre" userId="ef0cbfd9-47f8-4004-a381-738c0368e3ed" providerId="ADAL" clId="{8150AD29-C1AF-6B42-B697-000E0CBA5482}" dt="2022-04-26T16:09:51.894" v="767" actId="20577"/>
          <ac:spMkLst>
            <pc:docMk/>
            <pc:sldMk cId="2962901374" sldId="359"/>
            <ac:spMk id="6" creationId="{B9ADCB73-5329-9C6B-ADB7-3FF868EB5668}"/>
          </ac:spMkLst>
        </pc:spChg>
      </pc:sldChg>
      <pc:sldChg chg="modSp add mod ord">
        <pc:chgData name="Siddharth Kekre" userId="ef0cbfd9-47f8-4004-a381-738c0368e3ed" providerId="ADAL" clId="{8150AD29-C1AF-6B42-B697-000E0CBA5482}" dt="2022-04-26T15:35:43.719" v="60" actId="1076"/>
        <pc:sldMkLst>
          <pc:docMk/>
          <pc:sldMk cId="3627114162" sldId="364"/>
        </pc:sldMkLst>
        <pc:spChg chg="mod">
          <ac:chgData name="Siddharth Kekre" userId="ef0cbfd9-47f8-4004-a381-738c0368e3ed" providerId="ADAL" clId="{8150AD29-C1AF-6B42-B697-000E0CBA5482}" dt="2022-04-26T15:35:43.719" v="60" actId="1076"/>
          <ac:spMkLst>
            <pc:docMk/>
            <pc:sldMk cId="3627114162" sldId="364"/>
            <ac:spMk id="354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5:35:14.765" v="7" actId="20577"/>
          <ac:spMkLst>
            <pc:docMk/>
            <pc:sldMk cId="3627114162" sldId="364"/>
            <ac:spMk id="356" creationId="{00000000-0000-0000-0000-000000000000}"/>
          </ac:spMkLst>
        </pc:spChg>
      </pc:sldChg>
      <pc:sldChg chg="modSp add mod ord">
        <pc:chgData name="Siddharth Kekre" userId="ef0cbfd9-47f8-4004-a381-738c0368e3ed" providerId="ADAL" clId="{8150AD29-C1AF-6B42-B697-000E0CBA5482}" dt="2022-04-26T15:56:46.213" v="600" actId="20577"/>
        <pc:sldMkLst>
          <pc:docMk/>
          <pc:sldMk cId="656776237" sldId="365"/>
        </pc:sldMkLst>
        <pc:spChg chg="mod">
          <ac:chgData name="Siddharth Kekre" userId="ef0cbfd9-47f8-4004-a381-738c0368e3ed" providerId="ADAL" clId="{8150AD29-C1AF-6B42-B697-000E0CBA5482}" dt="2022-04-26T15:51:27.662" v="599" actId="20577"/>
          <ac:spMkLst>
            <pc:docMk/>
            <pc:sldMk cId="656776237" sldId="365"/>
            <ac:spMk id="5" creationId="{ADD18B7C-896A-1AAA-6BAE-E18EBA0072A7}"/>
          </ac:spMkLst>
        </pc:spChg>
        <pc:spChg chg="mod">
          <ac:chgData name="Siddharth Kekre" userId="ef0cbfd9-47f8-4004-a381-738c0368e3ed" providerId="ADAL" clId="{8150AD29-C1AF-6B42-B697-000E0CBA5482}" dt="2022-04-26T15:56:46.213" v="600" actId="20577"/>
          <ac:spMkLst>
            <pc:docMk/>
            <pc:sldMk cId="656776237" sldId="365"/>
            <ac:spMk id="6" creationId="{B9ADCB73-5329-9C6B-ADB7-3FF868EB5668}"/>
          </ac:spMkLst>
        </pc:spChg>
        <pc:spChg chg="mod">
          <ac:chgData name="Siddharth Kekre" userId="ef0cbfd9-47f8-4004-a381-738c0368e3ed" providerId="ADAL" clId="{8150AD29-C1AF-6B42-B697-000E0CBA5482}" dt="2022-04-26T15:43:54.797" v="352" actId="20577"/>
          <ac:spMkLst>
            <pc:docMk/>
            <pc:sldMk cId="656776237" sldId="365"/>
            <ac:spMk id="9" creationId="{B5E2D103-5330-A09A-E81B-D5B6F6584D30}"/>
          </ac:spMkLst>
        </pc:spChg>
        <pc:spChg chg="mod">
          <ac:chgData name="Siddharth Kekre" userId="ef0cbfd9-47f8-4004-a381-738c0368e3ed" providerId="ADAL" clId="{8150AD29-C1AF-6B42-B697-000E0CBA5482}" dt="2022-04-26T15:35:54.168" v="72" actId="20577"/>
          <ac:spMkLst>
            <pc:docMk/>
            <pc:sldMk cId="656776237" sldId="365"/>
            <ac:spMk id="18" creationId="{109C3C76-AC9F-7E6B-C653-1C962B5A13E1}"/>
          </ac:spMkLst>
        </pc:spChg>
        <pc:spChg chg="mod">
          <ac:chgData name="Siddharth Kekre" userId="ef0cbfd9-47f8-4004-a381-738c0368e3ed" providerId="ADAL" clId="{8150AD29-C1AF-6B42-B697-000E0CBA5482}" dt="2022-04-26T15:35:51.709" v="66" actId="20577"/>
          <ac:spMkLst>
            <pc:docMk/>
            <pc:sldMk cId="656776237" sldId="365"/>
            <ac:spMk id="374" creationId="{00000000-0000-0000-0000-000000000000}"/>
          </ac:spMkLst>
        </pc:spChg>
      </pc:sldChg>
      <pc:sldChg chg="modSp add del mod">
        <pc:chgData name="Siddharth Kekre" userId="ef0cbfd9-47f8-4004-a381-738c0368e3ed" providerId="ADAL" clId="{8150AD29-C1AF-6B42-B697-000E0CBA5482}" dt="2022-04-26T18:00:56.623" v="1315" actId="20577"/>
        <pc:sldMkLst>
          <pc:docMk/>
          <pc:sldMk cId="1522104203" sldId="366"/>
        </pc:sldMkLst>
        <pc:spChg chg="mod">
          <ac:chgData name="Siddharth Kekre" userId="ef0cbfd9-47f8-4004-a381-738c0368e3ed" providerId="ADAL" clId="{8150AD29-C1AF-6B42-B697-000E0CBA5482}" dt="2022-04-26T18:00:56.623" v="1315" actId="20577"/>
          <ac:spMkLst>
            <pc:docMk/>
            <pc:sldMk cId="1522104203" sldId="366"/>
            <ac:spMk id="356" creationId="{00000000-0000-0000-0000-000000000000}"/>
          </ac:spMkLst>
        </pc:spChg>
      </pc:sldChg>
      <pc:sldChg chg="add del ord">
        <pc:chgData name="Siddharth Kekre" userId="ef0cbfd9-47f8-4004-a381-738c0368e3ed" providerId="ADAL" clId="{8150AD29-C1AF-6B42-B697-000E0CBA5482}" dt="2022-04-26T16:40:34.196" v="771" actId="2696"/>
        <pc:sldMkLst>
          <pc:docMk/>
          <pc:sldMk cId="3011213204" sldId="366"/>
        </pc:sldMkLst>
      </pc:sldChg>
      <pc:sldChg chg="addSp delSp modSp add mod ord">
        <pc:chgData name="Siddharth Kekre" userId="ef0cbfd9-47f8-4004-a381-738c0368e3ed" providerId="ADAL" clId="{8150AD29-C1AF-6B42-B697-000E0CBA5482}" dt="2022-04-26T17:35:43.316" v="1276" actId="1076"/>
        <pc:sldMkLst>
          <pc:docMk/>
          <pc:sldMk cId="345649285" sldId="367"/>
        </pc:sldMkLst>
        <pc:spChg chg="add del mod">
          <ac:chgData name="Siddharth Kekre" userId="ef0cbfd9-47f8-4004-a381-738c0368e3ed" providerId="ADAL" clId="{8150AD29-C1AF-6B42-B697-000E0CBA5482}" dt="2022-04-26T16:56:03.077" v="808" actId="478"/>
          <ac:spMkLst>
            <pc:docMk/>
            <pc:sldMk cId="345649285" sldId="367"/>
            <ac:spMk id="2" creationId="{7B2321DF-7FAE-F556-638E-5425FE5419C3}"/>
          </ac:spMkLst>
        </pc:spChg>
        <pc:spChg chg="add mod">
          <ac:chgData name="Siddharth Kekre" userId="ef0cbfd9-47f8-4004-a381-738c0368e3ed" providerId="ADAL" clId="{8150AD29-C1AF-6B42-B697-000E0CBA5482}" dt="2022-04-26T17:35:43.316" v="1276" actId="1076"/>
          <ac:spMkLst>
            <pc:docMk/>
            <pc:sldMk cId="345649285" sldId="367"/>
            <ac:spMk id="3" creationId="{96EAC28F-F9CE-FBA1-7119-ED7C8A1CAC67}"/>
          </ac:spMkLst>
        </pc:spChg>
        <pc:spChg chg="mod">
          <ac:chgData name="Siddharth Kekre" userId="ef0cbfd9-47f8-4004-a381-738c0368e3ed" providerId="ADAL" clId="{8150AD29-C1AF-6B42-B697-000E0CBA5482}" dt="2022-04-26T16:56:19.384" v="820" actId="20577"/>
          <ac:spMkLst>
            <pc:docMk/>
            <pc:sldMk cId="345649285" sldId="367"/>
            <ac:spMk id="354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6:56:37.148" v="826" actId="20577"/>
          <ac:spMkLst>
            <pc:docMk/>
            <pc:sldMk cId="345649285" sldId="367"/>
            <ac:spMk id="356" creationId="{00000000-0000-0000-0000-000000000000}"/>
          </ac:spMkLst>
        </pc:spChg>
      </pc:sldChg>
      <pc:sldChg chg="addSp modSp add mod">
        <pc:chgData name="Siddharth Kekre" userId="ef0cbfd9-47f8-4004-a381-738c0368e3ed" providerId="ADAL" clId="{8150AD29-C1AF-6B42-B697-000E0CBA5482}" dt="2022-04-26T17:36:57.836" v="1292" actId="1076"/>
        <pc:sldMkLst>
          <pc:docMk/>
          <pc:sldMk cId="1816255730" sldId="368"/>
        </pc:sldMkLst>
        <pc:spChg chg="add mod">
          <ac:chgData name="Siddharth Kekre" userId="ef0cbfd9-47f8-4004-a381-738c0368e3ed" providerId="ADAL" clId="{8150AD29-C1AF-6B42-B697-000E0CBA5482}" dt="2022-04-26T17:36:57.836" v="1292" actId="1076"/>
          <ac:spMkLst>
            <pc:docMk/>
            <pc:sldMk cId="1816255730" sldId="368"/>
            <ac:spMk id="2" creationId="{3B2FD4EF-3BA4-F6E3-B4A2-85F50E7F224F}"/>
          </ac:spMkLst>
        </pc:spChg>
        <pc:spChg chg="mod">
          <ac:chgData name="Siddharth Kekre" userId="ef0cbfd9-47f8-4004-a381-738c0368e3ed" providerId="ADAL" clId="{8150AD29-C1AF-6B42-B697-000E0CBA5482}" dt="2022-04-26T16:56:39.774" v="828" actId="20577"/>
          <ac:spMkLst>
            <pc:docMk/>
            <pc:sldMk cId="1816255730" sldId="368"/>
            <ac:spMk id="356" creationId="{00000000-0000-0000-0000-000000000000}"/>
          </ac:spMkLst>
        </pc:spChg>
      </pc:sldChg>
      <pc:sldChg chg="modSp add mod ord">
        <pc:chgData name="Siddharth Kekre" userId="ef0cbfd9-47f8-4004-a381-738c0368e3ed" providerId="ADAL" clId="{8150AD29-C1AF-6B42-B697-000E0CBA5482}" dt="2022-04-26T18:00:27.313" v="1313" actId="20578"/>
        <pc:sldMkLst>
          <pc:docMk/>
          <pc:sldMk cId="1499923973" sldId="369"/>
        </pc:sldMkLst>
        <pc:spChg chg="mod">
          <ac:chgData name="Siddharth Kekre" userId="ef0cbfd9-47f8-4004-a381-738c0368e3ed" providerId="ADAL" clId="{8150AD29-C1AF-6B42-B697-000E0CBA5482}" dt="2022-04-26T17:27:37.252" v="1173" actId="1076"/>
          <ac:spMkLst>
            <pc:docMk/>
            <pc:sldMk cId="1499923973" sldId="369"/>
            <ac:spMk id="424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7:27:21.074" v="1172" actId="20577"/>
          <ac:spMkLst>
            <pc:docMk/>
            <pc:sldMk cId="1499923973" sldId="369"/>
            <ac:spMk id="425" creationId="{00000000-0000-0000-0000-000000000000}"/>
          </ac:spMkLst>
        </pc:spChg>
      </pc:sldChg>
      <pc:sldChg chg="add del ord">
        <pc:chgData name="Siddharth Kekre" userId="ef0cbfd9-47f8-4004-a381-738c0368e3ed" providerId="ADAL" clId="{8150AD29-C1AF-6B42-B697-000E0CBA5482}" dt="2022-04-26T17:18:42.377" v="955" actId="2696"/>
        <pc:sldMkLst>
          <pc:docMk/>
          <pc:sldMk cId="2924468469" sldId="369"/>
        </pc:sldMkLst>
      </pc:sldChg>
      <pc:sldChg chg="addSp modSp add mod ord">
        <pc:chgData name="Siddharth Kekre" userId="ef0cbfd9-47f8-4004-a381-738c0368e3ed" providerId="ADAL" clId="{8150AD29-C1AF-6B42-B697-000E0CBA5482}" dt="2022-04-26T17:49:55.144" v="1310" actId="20578"/>
        <pc:sldMkLst>
          <pc:docMk/>
          <pc:sldMk cId="2937249614" sldId="370"/>
        </pc:sldMkLst>
        <pc:spChg chg="add mod">
          <ac:chgData name="Siddharth Kekre" userId="ef0cbfd9-47f8-4004-a381-738c0368e3ed" providerId="ADAL" clId="{8150AD29-C1AF-6B42-B697-000E0CBA5482}" dt="2022-04-26T17:34:09.448" v="1259" actId="1076"/>
          <ac:spMkLst>
            <pc:docMk/>
            <pc:sldMk cId="2937249614" sldId="370"/>
            <ac:spMk id="2" creationId="{3D07F4A6-8BC8-B92D-E18B-DF9C5E72A2DA}"/>
          </ac:spMkLst>
        </pc:spChg>
        <pc:spChg chg="mod">
          <ac:chgData name="Siddharth Kekre" userId="ef0cbfd9-47f8-4004-a381-738c0368e3ed" providerId="ADAL" clId="{8150AD29-C1AF-6B42-B697-000E0CBA5482}" dt="2022-04-26T17:45:34.320" v="1309" actId="255"/>
          <ac:spMkLst>
            <pc:docMk/>
            <pc:sldMk cId="2937249614" sldId="370"/>
            <ac:spMk id="354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7:29:22.411" v="1187" actId="20577"/>
          <ac:spMkLst>
            <pc:docMk/>
            <pc:sldMk cId="2937249614" sldId="370"/>
            <ac:spMk id="356" creationId="{00000000-0000-0000-0000-000000000000}"/>
          </ac:spMkLst>
        </pc:spChg>
      </pc:sldChg>
      <pc:sldChg chg="modSp add mod ord">
        <pc:chgData name="Siddharth Kekre" userId="ef0cbfd9-47f8-4004-a381-738c0368e3ed" providerId="ADAL" clId="{8150AD29-C1AF-6B42-B697-000E0CBA5482}" dt="2022-04-26T19:58:40.043" v="1538" actId="20577"/>
        <pc:sldMkLst>
          <pc:docMk/>
          <pc:sldMk cId="171158113" sldId="371"/>
        </pc:sldMkLst>
        <pc:spChg chg="mod">
          <ac:chgData name="Siddharth Kekre" userId="ef0cbfd9-47f8-4004-a381-738c0368e3ed" providerId="ADAL" clId="{8150AD29-C1AF-6B42-B697-000E0CBA5482}" dt="2022-04-26T19:58:40.043" v="1538" actId="20577"/>
          <ac:spMkLst>
            <pc:docMk/>
            <pc:sldMk cId="171158113" sldId="371"/>
            <ac:spMk id="5" creationId="{59DD7915-0372-924D-0848-C481B4536560}"/>
          </ac:spMkLst>
        </pc:spChg>
        <pc:spChg chg="mod">
          <ac:chgData name="Siddharth Kekre" userId="ef0cbfd9-47f8-4004-a381-738c0368e3ed" providerId="ADAL" clId="{8150AD29-C1AF-6B42-B697-000E0CBA5482}" dt="2022-04-26T19:52:58.273" v="1383" actId="20577"/>
          <ac:spMkLst>
            <pc:docMk/>
            <pc:sldMk cId="171158113" sldId="371"/>
            <ac:spMk id="6" creationId="{09FB384C-D8A6-D120-5A26-BE65910DC987}"/>
          </ac:spMkLst>
        </pc:spChg>
        <pc:spChg chg="mod">
          <ac:chgData name="Siddharth Kekre" userId="ef0cbfd9-47f8-4004-a381-738c0368e3ed" providerId="ADAL" clId="{8150AD29-C1AF-6B42-B697-000E0CBA5482}" dt="2022-04-26T19:58:07.220" v="1520" actId="20577"/>
          <ac:spMkLst>
            <pc:docMk/>
            <pc:sldMk cId="171158113" sldId="371"/>
            <ac:spMk id="7" creationId="{CBBB0610-AB8B-E88E-AC21-ED788064F72A}"/>
          </ac:spMkLst>
        </pc:spChg>
        <pc:spChg chg="mod">
          <ac:chgData name="Siddharth Kekre" userId="ef0cbfd9-47f8-4004-a381-738c0368e3ed" providerId="ADAL" clId="{8150AD29-C1AF-6B42-B697-000E0CBA5482}" dt="2022-04-26T19:52:45.663" v="1363" actId="20577"/>
          <ac:spMkLst>
            <pc:docMk/>
            <pc:sldMk cId="171158113" sldId="371"/>
            <ac:spMk id="373" creationId="{00000000-0000-0000-0000-000000000000}"/>
          </ac:spMkLst>
        </pc:spChg>
        <pc:spChg chg="mod">
          <ac:chgData name="Siddharth Kekre" userId="ef0cbfd9-47f8-4004-a381-738c0368e3ed" providerId="ADAL" clId="{8150AD29-C1AF-6B42-B697-000E0CBA5482}" dt="2022-04-26T19:52:53.393" v="1373" actId="20577"/>
          <ac:spMkLst>
            <pc:docMk/>
            <pc:sldMk cId="171158113" sldId="371"/>
            <ac:spMk id="374" creationId="{00000000-0000-0000-0000-000000000000}"/>
          </ac:spMkLst>
        </pc:spChg>
      </pc:sldChg>
      <pc:sldChg chg="delSp new del mod">
        <pc:chgData name="Siddharth Kekre" userId="ef0cbfd9-47f8-4004-a381-738c0368e3ed" providerId="ADAL" clId="{8150AD29-C1AF-6B42-B697-000E0CBA5482}" dt="2022-04-26T19:52:28.240" v="1336" actId="2696"/>
        <pc:sldMkLst>
          <pc:docMk/>
          <pc:sldMk cId="2508146101" sldId="371"/>
        </pc:sldMkLst>
        <pc:spChg chg="del">
          <ac:chgData name="Siddharth Kekre" userId="ef0cbfd9-47f8-4004-a381-738c0368e3ed" providerId="ADAL" clId="{8150AD29-C1AF-6B42-B697-000E0CBA5482}" dt="2022-04-26T19:52:26.165" v="1335" actId="478"/>
          <ac:spMkLst>
            <pc:docMk/>
            <pc:sldMk cId="2508146101" sldId="371"/>
            <ac:spMk id="2" creationId="{32DB1324-1E6E-C1F6-DEDB-74D142E61A56}"/>
          </ac:spMkLst>
        </pc:spChg>
      </pc:sldChg>
      <pc:sldChg chg="modSp add del mod ord">
        <pc:chgData name="Siddharth Kekre" userId="ef0cbfd9-47f8-4004-a381-738c0368e3ed" providerId="ADAL" clId="{8150AD29-C1AF-6B42-B697-000E0CBA5482}" dt="2022-04-26T17:32:57.667" v="1247" actId="2696"/>
        <pc:sldMkLst>
          <pc:docMk/>
          <pc:sldMk cId="3493345541" sldId="371"/>
        </pc:sldMkLst>
        <pc:spChg chg="mod">
          <ac:chgData name="Siddharth Kekre" userId="ef0cbfd9-47f8-4004-a381-738c0368e3ed" providerId="ADAL" clId="{8150AD29-C1AF-6B42-B697-000E0CBA5482}" dt="2022-04-26T17:29:56.108" v="1202" actId="20577"/>
          <ac:spMkLst>
            <pc:docMk/>
            <pc:sldMk cId="3493345541" sldId="371"/>
            <ac:spMk id="5" creationId="{ADD18B7C-896A-1AAA-6BAE-E18EBA0072A7}"/>
          </ac:spMkLst>
        </pc:spChg>
        <pc:spChg chg="mod">
          <ac:chgData name="Siddharth Kekre" userId="ef0cbfd9-47f8-4004-a381-738c0368e3ed" providerId="ADAL" clId="{8150AD29-C1AF-6B42-B697-000E0CBA5482}" dt="2022-04-26T17:29:53.099" v="1199" actId="20577"/>
          <ac:spMkLst>
            <pc:docMk/>
            <pc:sldMk cId="3493345541" sldId="371"/>
            <ac:spMk id="37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186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4962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3277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3412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7232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36443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78873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3354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73655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3192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84710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72463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04077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65053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84691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78245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12505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12194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60822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7917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00766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76813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14865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85875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53502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62268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73778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98453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042841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12666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031194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9957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0006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0513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9008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8" name="Google Shape;288;p25"/>
          <p:cNvSpPr txBox="1">
            <a:spLocks noGrp="1"/>
          </p:cNvSpPr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subTitle" idx="1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4125313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6438617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9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7063950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23825" dir="138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969648" y="0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04775" dir="49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755824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80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7" hasCustomPrompt="1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8" hasCustomPrompt="1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>
            <a:spLocks noGrp="1"/>
          </p:cNvSpPr>
          <p:nvPr>
            <p:ph type="title" idx="9" hasCustomPrompt="1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 idx="15" hasCustomPrompt="1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avLst/>
            <a:gdLst/>
            <a:ahLst/>
            <a:cxnLst/>
            <a:rect l="l" t="t" r="r" b="b"/>
            <a:pathLst>
              <a:path w="19023" h="5931" extrusionOk="0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avLst/>
            <a:gdLst/>
            <a:ahLst/>
            <a:cxnLst/>
            <a:rect l="l" t="t" r="r" b="b"/>
            <a:pathLst>
              <a:path w="14932" h="5661" extrusionOk="0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avLst/>
            <a:gdLst/>
            <a:ahLst/>
            <a:cxnLst/>
            <a:rect l="l" t="t" r="r" b="b"/>
            <a:pathLst>
              <a:path w="25443" h="6458" extrusionOk="0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avLst/>
            <a:gdLst/>
            <a:ahLst/>
            <a:cxnLst/>
            <a:rect l="l" t="t" r="r" b="b"/>
            <a:pathLst>
              <a:path w="10233" h="4005" extrusionOk="0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avLst/>
            <a:gdLst/>
            <a:ahLst/>
            <a:cxnLst/>
            <a:rect l="l" t="t" r="r" b="b"/>
            <a:pathLst>
              <a:path w="20743" h="10371" extrusionOk="0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ctrTitle" idx="2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>
            <a:spLocks noGrp="1"/>
          </p:cNvSpPr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7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4"/>
          <p:cNvSpPr/>
          <p:nvPr/>
        </p:nvSpPr>
        <p:spPr>
          <a:xfrm rot="10800000">
            <a:off x="2945906" y="-1824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4"/>
          <p:cNvSpPr/>
          <p:nvPr/>
        </p:nvSpPr>
        <p:spPr>
          <a:xfrm rot="10800000">
            <a:off x="0" y="-1825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4"/>
          <p:cNvSpPr/>
          <p:nvPr/>
        </p:nvSpPr>
        <p:spPr>
          <a:xfrm rot="10800000">
            <a:off x="6" y="-1824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4"/>
          <p:cNvSpPr/>
          <p:nvPr/>
        </p:nvSpPr>
        <p:spPr>
          <a:xfrm rot="10800000">
            <a:off x="5" y="3647533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4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4"/>
          <p:cNvSpPr/>
          <p:nvPr/>
        </p:nvSpPr>
        <p:spPr>
          <a:xfrm rot="10800000">
            <a:off x="10" y="742546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 b="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avLst/>
            <a:gdLst/>
            <a:ahLst/>
            <a:cxnLst/>
            <a:rect l="l" t="t" r="r" b="b"/>
            <a:pathLst>
              <a:path w="17464" h="8582" extrusionOk="0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19050" dir="83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avLst/>
            <a:gdLst/>
            <a:ahLst/>
            <a:cxnLst/>
            <a:rect l="l" t="t" r="r" b="b"/>
            <a:pathLst>
              <a:path w="3451" h="1072" extrusionOk="0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avLst/>
            <a:gdLst/>
            <a:ahLst/>
            <a:cxnLst/>
            <a:rect l="l" t="t" r="r" b="b"/>
            <a:pathLst>
              <a:path w="4615" h="9272" extrusionOk="0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avLst/>
            <a:gdLst/>
            <a:ahLst/>
            <a:cxnLst/>
            <a:rect l="l" t="t" r="r" b="b"/>
            <a:pathLst>
              <a:path w="5576" h="2562" extrusionOk="0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17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avLst/>
            <a:gdLst/>
            <a:ahLst/>
            <a:cxnLst/>
            <a:rect l="l" t="t" r="r" b="b"/>
            <a:pathLst>
              <a:path w="2874" h="4466" extrusionOk="0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avLst/>
            <a:gdLst/>
            <a:ahLst/>
            <a:cxnLst/>
            <a:rect l="l" t="t" r="r" b="b"/>
            <a:pathLst>
              <a:path w="16888" h="3756" extrusionOk="0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9525" dir="17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avLst/>
            <a:gdLst/>
            <a:ahLst/>
            <a:cxnLst/>
            <a:rect l="l" t="t" r="r" b="b"/>
            <a:pathLst>
              <a:path w="3686" h="10222" extrusionOk="0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avLst/>
            <a:gdLst/>
            <a:ahLst/>
            <a:cxnLst/>
            <a:rect l="l" t="t" r="r" b="b"/>
            <a:pathLst>
              <a:path w="11782" h="9742" extrusionOk="0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hasCustomPrompt="1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sz="45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4"/>
          <p:cNvSpPr/>
          <p:nvPr/>
        </p:nvSpPr>
        <p:spPr>
          <a:xfrm flipH="1">
            <a:off x="6835494" y="2521126"/>
            <a:ext cx="2308508" cy="2622377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4"/>
          <p:cNvSpPr/>
          <p:nvPr/>
        </p:nvSpPr>
        <p:spPr>
          <a:xfrm flipH="1">
            <a:off x="4168262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4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0" name="Google Shape;280;p24"/>
          <p:cNvSpPr txBox="1">
            <a:spLocks noGrp="1"/>
          </p:cNvSpPr>
          <p:nvPr>
            <p:ph type="subTitle" idx="2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4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2" name="Google Shape;282;p24"/>
          <p:cNvSpPr txBox="1">
            <a:spLocks noGrp="1"/>
          </p:cNvSpPr>
          <p:nvPr>
            <p:ph type="subTitle" idx="4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24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4" name="Google Shape;284;p24"/>
          <p:cNvSpPr txBox="1">
            <a:spLocks noGrp="1"/>
          </p:cNvSpPr>
          <p:nvPr>
            <p:ph type="subTitle" idx="6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sz="3300" b="1" i="0" u="none" strike="noStrike" cap="non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8" r:id="rId4"/>
    <p:sldLayoutId id="2147483660" r:id="rId5"/>
    <p:sldLayoutId id="2147483664" r:id="rId6"/>
    <p:sldLayoutId id="2147483665" r:id="rId7"/>
    <p:sldLayoutId id="2147483666" r:id="rId8"/>
    <p:sldLayoutId id="2147483670" r:id="rId9"/>
    <p:sldLayoutId id="2147483671" r:id="rId10"/>
    <p:sldLayoutId id="214748367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viewkickstart.com/learn/time-complexities-of-all-sorting-algorithm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comjnl/article/5/1/10/395338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baeldung.com/cs/quicksort-vs-heapsor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viewkickstart.com/learn/time-complexities-of-all-sorting-algorithm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comjnl/article/5/1/10/395338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ce-between-multiprocessing-and-multithreading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tanford.edu/~rezab/classes/cme323/S16/notes/Lecture04/cme323_lec4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comjnl/article/5/1/10/395338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javase/tutorial/essential/concurrency/forkjoin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docs.python.org/3/library/concurrent.futures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tanford.edu/~rezab/classes/cme323/S16/notes/Lecture04/cme323_lec4.pdf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io.no/studier/emner/matnat/ifi/INF3380/v10/undervisningsmateriale/inf3380-week12.pdf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referenceworkentry/10.1007/978-0-387-09766-4_78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roiler.astrometry.net/~kilian/The_Art_of_Computer_Programming%20-%20Vol%201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erge_sort#/media/File:Merge_sort_algorithm_diagram.sv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>
            <a:spLocks noGrp="1"/>
          </p:cNvSpPr>
          <p:nvPr>
            <p:ph type="ctrTitle"/>
          </p:nvPr>
        </p:nvSpPr>
        <p:spPr>
          <a:xfrm>
            <a:off x="809705" y="2122396"/>
            <a:ext cx="7524587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sz="4800" b="0" dirty="0"/>
              <a:t>Sorting </a:t>
            </a:r>
            <a:br>
              <a:rPr lang="es-ES" sz="4800" b="0" dirty="0"/>
            </a:br>
            <a:r>
              <a:rPr lang="es-ES" sz="4800" b="0" dirty="0"/>
              <a:t>a Plentitude of Numbers </a:t>
            </a:r>
            <a:br>
              <a:rPr lang="es-ES" sz="4800" b="0" dirty="0"/>
            </a:br>
            <a:r>
              <a:rPr lang="es-ES" sz="4800" b="0" dirty="0"/>
              <a:t>through Parallel Processing</a:t>
            </a:r>
            <a:endParaRPr sz="4800" b="0"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1"/>
          </p:nvPr>
        </p:nvSpPr>
        <p:spPr>
          <a:xfrm>
            <a:off x="3529145" y="3316661"/>
            <a:ext cx="2085703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Optimal Circuits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Gargi Bhise | Siddharth Kekre</a:t>
            </a:r>
            <a:endParaRPr dirty="0"/>
          </a:p>
        </p:txBody>
      </p:sp>
      <p:sp>
        <p:nvSpPr>
          <p:cNvPr id="4" name="Google Shape;320;p32">
            <a:extLst>
              <a:ext uri="{FF2B5EF4-FFF2-40B4-BE49-F238E27FC236}">
                <a16:creationId xmlns:a16="http://schemas.microsoft.com/office/drawing/2014/main" id="{B3E42C07-55F9-5727-2A1D-9694E043D35E}"/>
              </a:ext>
            </a:extLst>
          </p:cNvPr>
          <p:cNvSpPr txBox="1">
            <a:spLocks/>
          </p:cNvSpPr>
          <p:nvPr/>
        </p:nvSpPr>
        <p:spPr>
          <a:xfrm>
            <a:off x="4024052" y="3919886"/>
            <a:ext cx="963913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 Light"/>
              <a:buNone/>
              <a:defRPr sz="15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 sz="14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/>
            <a:r>
              <a:rPr lang="es-ES" dirty="0"/>
              <a:t>CS 5350</a:t>
            </a:r>
          </a:p>
          <a:p>
            <a:pPr marL="0" indent="0"/>
            <a:r>
              <a:rPr lang="es-ES" dirty="0"/>
              <a:t>Spring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863121" y="1330050"/>
            <a:ext cx="741763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Time and </a:t>
            </a:r>
            <a:r>
              <a:rPr lang="es-ES" dirty="0" err="1"/>
              <a:t>Space</a:t>
            </a:r>
            <a:r>
              <a:rPr lang="es-ES" dirty="0"/>
              <a:t> </a:t>
            </a:r>
            <a:r>
              <a:rPr lang="es-ES" dirty="0" err="1"/>
              <a:t>Complexity</a:t>
            </a:r>
            <a:r>
              <a:rPr lang="es-ES" dirty="0"/>
              <a:t> ?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145293" y="2969444"/>
            <a:ext cx="6853287" cy="167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b="1" i="1" u="sng" dirty="0"/>
              <a:t>Time </a:t>
            </a:r>
            <a:r>
              <a:rPr lang="es-ES" sz="1600" b="1" i="1" u="sng" dirty="0" err="1"/>
              <a:t>Complexity</a:t>
            </a:r>
            <a:r>
              <a:rPr lang="es-ES" sz="1600" b="1" i="1" u="sng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an</a:t>
            </a:r>
            <a:r>
              <a:rPr lang="es-ES" sz="1600" dirty="0"/>
              <a:t> </a:t>
            </a:r>
            <a:r>
              <a:rPr lang="es-ES" sz="1600" dirty="0" err="1"/>
              <a:t>approximation</a:t>
            </a:r>
            <a:r>
              <a:rPr lang="es-ES" sz="1600" dirty="0"/>
              <a:t> of </a:t>
            </a:r>
            <a:r>
              <a:rPr lang="es-ES" sz="1600" dirty="0" err="1"/>
              <a:t>the</a:t>
            </a:r>
            <a:r>
              <a:rPr lang="es-ES" sz="1600" dirty="0"/>
              <a:t> total </a:t>
            </a:r>
            <a:r>
              <a:rPr lang="es-ES" sz="1600" dirty="0" err="1"/>
              <a:t>number</a:t>
            </a:r>
            <a:r>
              <a:rPr lang="es-ES" sz="1600" dirty="0"/>
              <a:t> of </a:t>
            </a:r>
            <a:r>
              <a:rPr lang="es-ES" sz="1600" dirty="0" err="1"/>
              <a:t>elementary</a:t>
            </a:r>
            <a:r>
              <a:rPr lang="es-ES" sz="1600" dirty="0"/>
              <a:t> </a:t>
            </a:r>
            <a:r>
              <a:rPr lang="es-ES" sz="1600" dirty="0" err="1"/>
              <a:t>operations</a:t>
            </a:r>
            <a:r>
              <a:rPr lang="es-ES" sz="1600" dirty="0"/>
              <a:t> (</a:t>
            </a:r>
            <a:r>
              <a:rPr lang="es-ES" sz="1600" dirty="0" err="1"/>
              <a:t>arithmetic</a:t>
            </a:r>
            <a:r>
              <a:rPr lang="es-ES" sz="1600" dirty="0"/>
              <a:t>/</a:t>
            </a:r>
            <a:r>
              <a:rPr lang="es-ES" sz="1600" dirty="0" err="1"/>
              <a:t>boolean</a:t>
            </a:r>
            <a:r>
              <a:rPr lang="es-ES" sz="1600" dirty="0"/>
              <a:t> </a:t>
            </a:r>
            <a:r>
              <a:rPr lang="es-ES" sz="1600" dirty="0" err="1"/>
              <a:t>instructions</a:t>
            </a:r>
            <a:r>
              <a:rPr lang="es-ES" sz="1600" dirty="0"/>
              <a:t>, </a:t>
            </a:r>
            <a:r>
              <a:rPr lang="es-ES" sz="1600" dirty="0" err="1"/>
              <a:t>memory</a:t>
            </a:r>
            <a:r>
              <a:rPr lang="es-ES" sz="1600" dirty="0"/>
              <a:t> </a:t>
            </a:r>
            <a:r>
              <a:rPr lang="es-ES" sz="1600" dirty="0" err="1"/>
              <a:t>referencing</a:t>
            </a:r>
            <a:r>
              <a:rPr lang="es-ES" sz="1600" dirty="0"/>
              <a:t>, etc.) </a:t>
            </a:r>
            <a:r>
              <a:rPr lang="es-ES" sz="1600" dirty="0" err="1"/>
              <a:t>executed</a:t>
            </a:r>
            <a:r>
              <a:rPr lang="es-ES" sz="1600" dirty="0"/>
              <a:t> </a:t>
            </a:r>
            <a:r>
              <a:rPr lang="es-ES" sz="1600" dirty="0" err="1"/>
              <a:t>throughout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program</a:t>
            </a:r>
            <a:r>
              <a:rPr lang="es-ES" sz="1600" dirty="0"/>
              <a:t>. </a:t>
            </a:r>
            <a:r>
              <a:rPr lang="es-ES" sz="1600" dirty="0" err="1"/>
              <a:t>It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assumed</a:t>
            </a:r>
            <a:r>
              <a:rPr lang="es-ES" sz="1600" dirty="0"/>
              <a:t> </a:t>
            </a:r>
            <a:r>
              <a:rPr lang="es-ES" sz="1600" dirty="0" err="1"/>
              <a:t>that</a:t>
            </a:r>
            <a:r>
              <a:rPr lang="es-ES" sz="1600" dirty="0"/>
              <a:t> </a:t>
            </a:r>
            <a:r>
              <a:rPr lang="es-ES" sz="1600" dirty="0" err="1"/>
              <a:t>each</a:t>
            </a:r>
            <a:r>
              <a:rPr lang="es-ES" sz="1600" dirty="0"/>
              <a:t> </a:t>
            </a:r>
            <a:r>
              <a:rPr lang="es-ES" sz="1600" dirty="0" err="1"/>
              <a:t>elementary</a:t>
            </a:r>
            <a:r>
              <a:rPr lang="es-ES" sz="1600" dirty="0"/>
              <a:t> </a:t>
            </a:r>
            <a:r>
              <a:rPr lang="es-ES" sz="1600" dirty="0" err="1"/>
              <a:t>operation</a:t>
            </a:r>
            <a:r>
              <a:rPr lang="es-ES" sz="1600" dirty="0"/>
              <a:t> </a:t>
            </a:r>
            <a:r>
              <a:rPr lang="es-ES" sz="1600" dirty="0" err="1"/>
              <a:t>takes</a:t>
            </a:r>
            <a:r>
              <a:rPr lang="es-ES" sz="1600" dirty="0"/>
              <a:t> a </a:t>
            </a:r>
            <a:r>
              <a:rPr lang="es-ES" sz="1600" dirty="0" err="1"/>
              <a:t>fixed</a:t>
            </a:r>
            <a:r>
              <a:rPr lang="es-ES" sz="1600" dirty="0"/>
              <a:t> </a:t>
            </a:r>
            <a:r>
              <a:rPr lang="es-ES" sz="1600" dirty="0" err="1"/>
              <a:t>amount</a:t>
            </a:r>
            <a:r>
              <a:rPr lang="es-ES" sz="1600" dirty="0"/>
              <a:t> of time (n) </a:t>
            </a:r>
            <a:r>
              <a:rPr lang="es-ES" sz="1600" dirty="0" err="1"/>
              <a:t>to</a:t>
            </a:r>
            <a:r>
              <a:rPr lang="es-ES" sz="1600" dirty="0"/>
              <a:t> </a:t>
            </a:r>
            <a:r>
              <a:rPr lang="es-ES" sz="1600" dirty="0" err="1"/>
              <a:t>perform</a:t>
            </a:r>
            <a:r>
              <a:rPr lang="es-ES" sz="1600" dirty="0"/>
              <a:t>.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n-US" sz="1600" dirty="0"/>
              <a:t>&gt; </a:t>
            </a:r>
            <a:r>
              <a:rPr lang="en-US" sz="1600" b="1" i="1" u="sng" dirty="0"/>
              <a:t>Space Complexity </a:t>
            </a:r>
            <a:r>
              <a:rPr lang="en-US" sz="1600" dirty="0"/>
              <a:t>is the approximate total extra space/memory required by the program to run.</a:t>
            </a:r>
            <a:endParaRPr sz="1600" b="0" dirty="0"/>
          </a:p>
        </p:txBody>
      </p:sp>
    </p:spTree>
    <p:extLst>
      <p:ext uri="{BB962C8B-B14F-4D97-AF65-F5344CB8AC3E}">
        <p14:creationId xmlns:p14="http://schemas.microsoft.com/office/powerpoint/2010/main" val="3126339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55"/>
          <p:cNvSpPr txBox="1">
            <a:spLocks noGrp="1"/>
          </p:cNvSpPr>
          <p:nvPr>
            <p:ph type="ctrTitle"/>
          </p:nvPr>
        </p:nvSpPr>
        <p:spPr>
          <a:xfrm flipH="1">
            <a:off x="828888" y="920639"/>
            <a:ext cx="1334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/>
              <a:t>Time </a:t>
            </a:r>
            <a:r>
              <a:rPr lang="es-ES" b="0" dirty="0" err="1"/>
              <a:t>Completity</a:t>
            </a:r>
            <a:br>
              <a:rPr lang="es-ES" b="0" dirty="0"/>
            </a:br>
            <a:br>
              <a:rPr lang="es-ES" b="0" dirty="0"/>
            </a:br>
            <a:br>
              <a:rPr lang="es-ES" b="0" dirty="0"/>
            </a:br>
            <a:br>
              <a:rPr lang="es-ES" b="0" dirty="0"/>
            </a:br>
            <a:r>
              <a:rPr lang="es-ES" b="0" dirty="0" err="1"/>
              <a:t>Space</a:t>
            </a:r>
            <a:r>
              <a:rPr lang="es-ES" b="0" dirty="0"/>
              <a:t> </a:t>
            </a:r>
            <a:br>
              <a:rPr lang="es-ES" b="0" dirty="0"/>
            </a:br>
            <a:r>
              <a:rPr lang="es-ES" b="0" dirty="0" err="1"/>
              <a:t>Complexity</a:t>
            </a:r>
            <a:endParaRPr b="0" dirty="0"/>
          </a:p>
        </p:txBody>
      </p:sp>
      <p:sp>
        <p:nvSpPr>
          <p:cNvPr id="1589" name="Google Shape;1589;p55"/>
          <p:cNvSpPr txBox="1">
            <a:spLocks noGrp="1"/>
          </p:cNvSpPr>
          <p:nvPr>
            <p:ph type="subTitle" idx="1"/>
          </p:nvPr>
        </p:nvSpPr>
        <p:spPr>
          <a:xfrm flipH="1">
            <a:off x="2903426" y="1744598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Best</a:t>
            </a:r>
            <a:r>
              <a:rPr lang="es-ES" dirty="0"/>
              <a:t> Case</a:t>
            </a:r>
            <a:endParaRPr dirty="0"/>
          </a:p>
        </p:txBody>
      </p:sp>
      <p:sp>
        <p:nvSpPr>
          <p:cNvPr id="1590" name="Google Shape;1590;p55"/>
          <p:cNvSpPr txBox="1">
            <a:spLocks noGrp="1"/>
          </p:cNvSpPr>
          <p:nvPr>
            <p:ph type="subTitle" idx="2"/>
          </p:nvPr>
        </p:nvSpPr>
        <p:spPr>
          <a:xfrm>
            <a:off x="3048250" y="1891548"/>
            <a:ext cx="1417500" cy="59765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O(n log (n))</a:t>
            </a:r>
            <a:endParaRPr sz="1000" dirty="0"/>
          </a:p>
        </p:txBody>
      </p:sp>
      <p:sp>
        <p:nvSpPr>
          <p:cNvPr id="28" name="Google Shape;1589;p55">
            <a:extLst>
              <a:ext uri="{FF2B5EF4-FFF2-40B4-BE49-F238E27FC236}">
                <a16:creationId xmlns:a16="http://schemas.microsoft.com/office/drawing/2014/main" id="{FC90C039-B73E-B78D-543D-C08986816057}"/>
              </a:ext>
            </a:extLst>
          </p:cNvPr>
          <p:cNvSpPr txBox="1">
            <a:spLocks/>
          </p:cNvSpPr>
          <p:nvPr/>
        </p:nvSpPr>
        <p:spPr>
          <a:xfrm flipH="1">
            <a:off x="4755550" y="1701223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Average</a:t>
            </a:r>
            <a:r>
              <a:rPr lang="es-ES" dirty="0"/>
              <a:t> Case</a:t>
            </a:r>
          </a:p>
        </p:txBody>
      </p:sp>
      <p:sp>
        <p:nvSpPr>
          <p:cNvPr id="29" name="Google Shape;1590;p55">
            <a:extLst>
              <a:ext uri="{FF2B5EF4-FFF2-40B4-BE49-F238E27FC236}">
                <a16:creationId xmlns:a16="http://schemas.microsoft.com/office/drawing/2014/main" id="{3645B3B3-4913-F53A-63AD-0A47C12820B1}"/>
              </a:ext>
            </a:extLst>
          </p:cNvPr>
          <p:cNvSpPr txBox="1">
            <a:spLocks/>
          </p:cNvSpPr>
          <p:nvPr/>
        </p:nvSpPr>
        <p:spPr>
          <a:xfrm>
            <a:off x="4900374" y="1891548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 log (n))</a:t>
            </a:r>
          </a:p>
        </p:txBody>
      </p:sp>
      <p:sp>
        <p:nvSpPr>
          <p:cNvPr id="30" name="Google Shape;1589;p55">
            <a:extLst>
              <a:ext uri="{FF2B5EF4-FFF2-40B4-BE49-F238E27FC236}">
                <a16:creationId xmlns:a16="http://schemas.microsoft.com/office/drawing/2014/main" id="{F7236F28-8547-4755-7AEC-EB6C8C7E438F}"/>
              </a:ext>
            </a:extLst>
          </p:cNvPr>
          <p:cNvSpPr txBox="1">
            <a:spLocks/>
          </p:cNvSpPr>
          <p:nvPr/>
        </p:nvSpPr>
        <p:spPr>
          <a:xfrm flipH="1">
            <a:off x="6607598" y="1674782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Worst</a:t>
            </a:r>
            <a:r>
              <a:rPr lang="es-ES" dirty="0"/>
              <a:t> Case</a:t>
            </a:r>
          </a:p>
        </p:txBody>
      </p:sp>
      <p:sp>
        <p:nvSpPr>
          <p:cNvPr id="31" name="Google Shape;1590;p55">
            <a:extLst>
              <a:ext uri="{FF2B5EF4-FFF2-40B4-BE49-F238E27FC236}">
                <a16:creationId xmlns:a16="http://schemas.microsoft.com/office/drawing/2014/main" id="{D1B8DF7C-70A3-03BD-0219-CADA1C1049BA}"/>
              </a:ext>
            </a:extLst>
          </p:cNvPr>
          <p:cNvSpPr txBox="1">
            <a:spLocks/>
          </p:cNvSpPr>
          <p:nvPr/>
        </p:nvSpPr>
        <p:spPr>
          <a:xfrm>
            <a:off x="6752498" y="1891548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 log (n))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4F65B8-D2D5-5EA6-264E-F390024FB4BB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Google Shape;1589;p55">
            <a:extLst>
              <a:ext uri="{FF2B5EF4-FFF2-40B4-BE49-F238E27FC236}">
                <a16:creationId xmlns:a16="http://schemas.microsoft.com/office/drawing/2014/main" id="{89FBDDAB-DDBB-7281-2DC4-E356E8B24703}"/>
              </a:ext>
            </a:extLst>
          </p:cNvPr>
          <p:cNvSpPr txBox="1">
            <a:spLocks/>
          </p:cNvSpPr>
          <p:nvPr/>
        </p:nvSpPr>
        <p:spPr>
          <a:xfrm flipH="1">
            <a:off x="2903350" y="3018253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/>
              <a:t>Best Case</a:t>
            </a:r>
            <a:endParaRPr lang="es-ES" dirty="0"/>
          </a:p>
        </p:txBody>
      </p:sp>
      <p:sp>
        <p:nvSpPr>
          <p:cNvPr id="42" name="Google Shape;1590;p55">
            <a:extLst>
              <a:ext uri="{FF2B5EF4-FFF2-40B4-BE49-F238E27FC236}">
                <a16:creationId xmlns:a16="http://schemas.microsoft.com/office/drawing/2014/main" id="{8929D769-0012-6E88-F8F8-C825E6E47CC0}"/>
              </a:ext>
            </a:extLst>
          </p:cNvPr>
          <p:cNvSpPr txBox="1">
            <a:spLocks/>
          </p:cNvSpPr>
          <p:nvPr/>
        </p:nvSpPr>
        <p:spPr>
          <a:xfrm>
            <a:off x="3048174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O(n)</a:t>
            </a:r>
          </a:p>
        </p:txBody>
      </p:sp>
      <p:sp>
        <p:nvSpPr>
          <p:cNvPr id="43" name="Google Shape;1589;p55">
            <a:extLst>
              <a:ext uri="{FF2B5EF4-FFF2-40B4-BE49-F238E27FC236}">
                <a16:creationId xmlns:a16="http://schemas.microsoft.com/office/drawing/2014/main" id="{F3852E41-9AD4-614F-68F5-CBC02AA453F0}"/>
              </a:ext>
            </a:extLst>
          </p:cNvPr>
          <p:cNvSpPr txBox="1">
            <a:spLocks/>
          </p:cNvSpPr>
          <p:nvPr/>
        </p:nvSpPr>
        <p:spPr>
          <a:xfrm flipH="1">
            <a:off x="4755474" y="2974878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Average</a:t>
            </a:r>
            <a:r>
              <a:rPr lang="es-ES" dirty="0"/>
              <a:t> Case</a:t>
            </a:r>
          </a:p>
        </p:txBody>
      </p:sp>
      <p:sp>
        <p:nvSpPr>
          <p:cNvPr id="44" name="Google Shape;1590;p55">
            <a:extLst>
              <a:ext uri="{FF2B5EF4-FFF2-40B4-BE49-F238E27FC236}">
                <a16:creationId xmlns:a16="http://schemas.microsoft.com/office/drawing/2014/main" id="{B26CD3E8-1014-AAD9-A4B8-DBBF3CCBAF25}"/>
              </a:ext>
            </a:extLst>
          </p:cNvPr>
          <p:cNvSpPr txBox="1">
            <a:spLocks/>
          </p:cNvSpPr>
          <p:nvPr/>
        </p:nvSpPr>
        <p:spPr>
          <a:xfrm>
            <a:off x="4900298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O(n)</a:t>
            </a:r>
          </a:p>
        </p:txBody>
      </p:sp>
      <p:sp>
        <p:nvSpPr>
          <p:cNvPr id="45" name="Google Shape;1589;p55">
            <a:extLst>
              <a:ext uri="{FF2B5EF4-FFF2-40B4-BE49-F238E27FC236}">
                <a16:creationId xmlns:a16="http://schemas.microsoft.com/office/drawing/2014/main" id="{94621860-DABD-7520-FE0E-64C1C8BB635E}"/>
              </a:ext>
            </a:extLst>
          </p:cNvPr>
          <p:cNvSpPr txBox="1">
            <a:spLocks/>
          </p:cNvSpPr>
          <p:nvPr/>
        </p:nvSpPr>
        <p:spPr>
          <a:xfrm flipH="1">
            <a:off x="6607522" y="2948437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Worst</a:t>
            </a:r>
            <a:r>
              <a:rPr lang="es-ES" dirty="0"/>
              <a:t> Case</a:t>
            </a:r>
          </a:p>
        </p:txBody>
      </p:sp>
      <p:sp>
        <p:nvSpPr>
          <p:cNvPr id="46" name="Google Shape;1590;p55">
            <a:extLst>
              <a:ext uri="{FF2B5EF4-FFF2-40B4-BE49-F238E27FC236}">
                <a16:creationId xmlns:a16="http://schemas.microsoft.com/office/drawing/2014/main" id="{3132F43E-0545-5817-B007-966F51F74944}"/>
              </a:ext>
            </a:extLst>
          </p:cNvPr>
          <p:cNvSpPr txBox="1">
            <a:spLocks/>
          </p:cNvSpPr>
          <p:nvPr/>
        </p:nvSpPr>
        <p:spPr>
          <a:xfrm>
            <a:off x="6752422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O(n)</a:t>
            </a:r>
          </a:p>
        </p:txBody>
      </p:sp>
    </p:spTree>
    <p:extLst>
      <p:ext uri="{BB962C8B-B14F-4D97-AF65-F5344CB8AC3E}">
        <p14:creationId xmlns:p14="http://schemas.microsoft.com/office/powerpoint/2010/main" val="3716161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54779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Quick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02</a:t>
            </a:r>
            <a:endParaRPr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0BE6B1-1581-E38A-F80F-36963309CB32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229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637" y="1294785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Quick </a:t>
            </a:r>
            <a:r>
              <a:rPr lang="es-ES" dirty="0" err="1"/>
              <a:t>Sort</a:t>
            </a:r>
            <a:r>
              <a:rPr lang="es-ES" dirty="0"/>
              <a:t> ?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145293" y="2969444"/>
            <a:ext cx="6853287" cy="167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Quick </a:t>
            </a:r>
            <a:r>
              <a:rPr lang="es-ES" sz="1600" dirty="0" err="1"/>
              <a:t>Sort</a:t>
            </a:r>
            <a:r>
              <a:rPr lang="es-ES" sz="1600" dirty="0"/>
              <a:t> uses a divide-and-</a:t>
            </a:r>
            <a:r>
              <a:rPr lang="es-ES" sz="1600" dirty="0" err="1"/>
              <a:t>conquer</a:t>
            </a:r>
            <a:r>
              <a:rPr lang="es-ES" sz="1600" dirty="0"/>
              <a:t> </a:t>
            </a:r>
            <a:r>
              <a:rPr lang="es-ES" sz="1600" dirty="0" err="1"/>
              <a:t>strategy</a:t>
            </a:r>
            <a:r>
              <a:rPr lang="es-ES" sz="1600" dirty="0"/>
              <a:t> </a:t>
            </a:r>
            <a:r>
              <a:rPr lang="es-ES" sz="1600" dirty="0" err="1"/>
              <a:t>to</a:t>
            </a:r>
            <a:r>
              <a:rPr lang="es-ES" sz="1600" dirty="0"/>
              <a:t> divide </a:t>
            </a:r>
            <a:r>
              <a:rPr lang="es-ES" sz="1600" dirty="0" err="1"/>
              <a:t>the</a:t>
            </a:r>
            <a:r>
              <a:rPr lang="es-ES" sz="1600" dirty="0"/>
              <a:t> input array </a:t>
            </a:r>
            <a:r>
              <a:rPr lang="es-ES" sz="1600" dirty="0" err="1"/>
              <a:t>into</a:t>
            </a:r>
            <a:r>
              <a:rPr lang="es-ES" sz="1600" dirty="0"/>
              <a:t> </a:t>
            </a:r>
            <a:r>
              <a:rPr lang="es-ES" sz="1600" dirty="0" err="1"/>
              <a:t>two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.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choose</a:t>
            </a:r>
            <a:r>
              <a:rPr lang="es-ES" sz="1600" dirty="0"/>
              <a:t> a </a:t>
            </a:r>
            <a:r>
              <a:rPr lang="es-ES" sz="1600" dirty="0" err="1"/>
              <a:t>random</a:t>
            </a:r>
            <a:r>
              <a:rPr lang="es-ES" sz="1600" dirty="0"/>
              <a:t> </a:t>
            </a:r>
            <a:r>
              <a:rPr lang="es-ES" sz="1600" dirty="0" err="1"/>
              <a:t>element</a:t>
            </a:r>
            <a:r>
              <a:rPr lang="es-ES" sz="1600" dirty="0"/>
              <a:t> </a:t>
            </a:r>
            <a:r>
              <a:rPr lang="es-ES" sz="1600" dirty="0" err="1"/>
              <a:t>called</a:t>
            </a:r>
            <a:r>
              <a:rPr lang="es-ES" sz="1600" dirty="0"/>
              <a:t> </a:t>
            </a:r>
            <a:r>
              <a:rPr lang="es-ES" sz="1600" dirty="0" err="1"/>
              <a:t>pivot</a:t>
            </a:r>
            <a:r>
              <a:rPr lang="es-ES" sz="1600" dirty="0"/>
              <a:t> and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then</a:t>
            </a:r>
            <a:r>
              <a:rPr lang="es-ES" sz="1600" dirty="0"/>
              <a:t> place </a:t>
            </a:r>
            <a:r>
              <a:rPr lang="es-ES" sz="1600" dirty="0" err="1"/>
              <a:t>it</a:t>
            </a:r>
            <a:r>
              <a:rPr lang="es-ES" sz="1600" dirty="0"/>
              <a:t> in </a:t>
            </a:r>
            <a:r>
              <a:rPr lang="es-ES" sz="1600" dirty="0" err="1"/>
              <a:t>its</a:t>
            </a:r>
            <a:r>
              <a:rPr lang="es-ES" sz="1600" dirty="0"/>
              <a:t> </a:t>
            </a:r>
            <a:r>
              <a:rPr lang="es-ES" sz="1600" dirty="0" err="1"/>
              <a:t>correct</a:t>
            </a:r>
            <a:r>
              <a:rPr lang="es-ES" sz="1600" dirty="0"/>
              <a:t> place and </a:t>
            </a:r>
            <a:r>
              <a:rPr lang="es-ES" sz="1600" dirty="0" err="1"/>
              <a:t>then</a:t>
            </a:r>
            <a:r>
              <a:rPr lang="es-ES" sz="1600" dirty="0"/>
              <a:t> </a:t>
            </a:r>
            <a:r>
              <a:rPr lang="es-ES" sz="1600" dirty="0" err="1"/>
              <a:t>reorder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array </a:t>
            </a:r>
            <a:r>
              <a:rPr lang="es-ES" sz="1600" dirty="0" err="1"/>
              <a:t>elements</a:t>
            </a:r>
            <a:r>
              <a:rPr lang="es-ES" sz="1600" dirty="0"/>
              <a:t> </a:t>
            </a:r>
            <a:r>
              <a:rPr lang="es-ES" sz="1600" dirty="0" err="1"/>
              <a:t>by</a:t>
            </a:r>
            <a:r>
              <a:rPr lang="es-ES" sz="1600" dirty="0"/>
              <a:t> </a:t>
            </a:r>
            <a:r>
              <a:rPr lang="es-ES" sz="1600" dirty="0" err="1"/>
              <a:t>moving</a:t>
            </a:r>
            <a:r>
              <a:rPr lang="es-ES" sz="1600" dirty="0"/>
              <a:t> </a:t>
            </a:r>
            <a:r>
              <a:rPr lang="es-ES" sz="1600" dirty="0" err="1"/>
              <a:t>all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elements</a:t>
            </a:r>
            <a:r>
              <a:rPr lang="es-ES" sz="1600" dirty="0"/>
              <a:t> </a:t>
            </a:r>
            <a:r>
              <a:rPr lang="es-ES" sz="1600" dirty="0" err="1"/>
              <a:t>less</a:t>
            </a:r>
            <a:r>
              <a:rPr lang="es-ES" sz="1600" dirty="0"/>
              <a:t> </a:t>
            </a:r>
            <a:r>
              <a:rPr lang="es-ES" sz="1600" dirty="0" err="1"/>
              <a:t>than</a:t>
            </a:r>
            <a:r>
              <a:rPr lang="es-ES" sz="1600" dirty="0"/>
              <a:t> </a:t>
            </a:r>
            <a:r>
              <a:rPr lang="es-ES" sz="1600" dirty="0" err="1"/>
              <a:t>pivot</a:t>
            </a:r>
            <a:r>
              <a:rPr lang="es-ES" sz="1600" dirty="0"/>
              <a:t> </a:t>
            </a:r>
            <a:r>
              <a:rPr lang="es-ES" sz="1600" dirty="0" err="1"/>
              <a:t>to</a:t>
            </a:r>
            <a:r>
              <a:rPr lang="es-ES" sz="1600" dirty="0"/>
              <a:t> </a:t>
            </a:r>
            <a:r>
              <a:rPr lang="es-ES" sz="1600" dirty="0" err="1"/>
              <a:t>its</a:t>
            </a:r>
            <a:r>
              <a:rPr lang="es-ES" sz="1600" dirty="0"/>
              <a:t> </a:t>
            </a:r>
            <a:r>
              <a:rPr lang="es-ES" sz="1600" dirty="0" err="1"/>
              <a:t>left</a:t>
            </a:r>
            <a:r>
              <a:rPr lang="es-ES" sz="1600" dirty="0"/>
              <a:t> and </a:t>
            </a:r>
            <a:r>
              <a:rPr lang="es-ES" sz="1600" dirty="0" err="1"/>
              <a:t>all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elements</a:t>
            </a:r>
            <a:r>
              <a:rPr lang="es-ES" sz="1600" dirty="0"/>
              <a:t> </a:t>
            </a:r>
            <a:r>
              <a:rPr lang="es-ES" sz="1600" dirty="0" err="1"/>
              <a:t>greater</a:t>
            </a:r>
            <a:r>
              <a:rPr lang="es-ES" sz="1600" dirty="0"/>
              <a:t> </a:t>
            </a:r>
            <a:r>
              <a:rPr lang="es-ES" sz="1600" dirty="0" err="1"/>
              <a:t>than</a:t>
            </a:r>
            <a:r>
              <a:rPr lang="es-ES" sz="1600" dirty="0"/>
              <a:t> </a:t>
            </a:r>
            <a:r>
              <a:rPr lang="es-ES" sz="1600" dirty="0" err="1"/>
              <a:t>it</a:t>
            </a:r>
            <a:r>
              <a:rPr lang="es-ES" sz="1600" dirty="0"/>
              <a:t> </a:t>
            </a:r>
            <a:r>
              <a:rPr lang="es-ES" sz="1600" dirty="0" err="1"/>
              <a:t>to</a:t>
            </a:r>
            <a:r>
              <a:rPr lang="es-ES" sz="1600" dirty="0"/>
              <a:t> </a:t>
            </a:r>
            <a:r>
              <a:rPr lang="es-ES" sz="1600" dirty="0" err="1"/>
              <a:t>its</a:t>
            </a:r>
            <a:r>
              <a:rPr lang="es-ES" sz="1600" dirty="0"/>
              <a:t> </a:t>
            </a:r>
            <a:r>
              <a:rPr lang="es-ES" sz="1600" dirty="0" err="1"/>
              <a:t>right</a:t>
            </a:r>
            <a:r>
              <a:rPr lang="es-ES" sz="1600" dirty="0"/>
              <a:t>.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then</a:t>
            </a:r>
            <a:r>
              <a:rPr lang="es-ES" sz="1600" dirty="0"/>
              <a:t> </a:t>
            </a:r>
            <a:r>
              <a:rPr lang="es-ES" sz="1600" dirty="0" err="1"/>
              <a:t>recursively</a:t>
            </a:r>
            <a:r>
              <a:rPr lang="es-ES" sz="1600" dirty="0"/>
              <a:t> </a:t>
            </a:r>
            <a:r>
              <a:rPr lang="es-ES" sz="1600" dirty="0" err="1"/>
              <a:t>sort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of </a:t>
            </a:r>
            <a:r>
              <a:rPr lang="es-ES" sz="1600" dirty="0" err="1"/>
              <a:t>these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</a:t>
            </a:r>
            <a:r>
              <a:rPr lang="es-ES" sz="1600" dirty="0" err="1"/>
              <a:t>until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entire</a:t>
            </a:r>
            <a:r>
              <a:rPr lang="es-ES" sz="1600" dirty="0"/>
              <a:t> array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sorted</a:t>
            </a:r>
            <a:r>
              <a:rPr lang="es-ES" sz="1600" dirty="0"/>
              <a:t>.</a:t>
            </a:r>
            <a:endParaRPr sz="1600" b="0" dirty="0"/>
          </a:p>
        </p:txBody>
      </p:sp>
    </p:spTree>
    <p:extLst>
      <p:ext uri="{BB962C8B-B14F-4D97-AF65-F5344CB8AC3E}">
        <p14:creationId xmlns:p14="http://schemas.microsoft.com/office/powerpoint/2010/main" val="512146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 err="1">
                <a:solidFill>
                  <a:srgbClr val="FFFFFF"/>
                </a:solidFill>
              </a:rPr>
              <a:t>Understanding</a:t>
            </a:r>
            <a:r>
              <a:rPr lang="es-ES" dirty="0">
                <a:solidFill>
                  <a:srgbClr val="FFFFFF"/>
                </a:solidFill>
              </a:rPr>
              <a:t> through </a:t>
            </a:r>
            <a:r>
              <a:rPr lang="es-ES" dirty="0" err="1">
                <a:solidFill>
                  <a:srgbClr val="FFFFFF"/>
                </a:solidFill>
              </a:rPr>
              <a:t>Example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8CB7D36-FAAB-13E2-AAAA-DDFE1CF15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049" y="108770"/>
            <a:ext cx="4209150" cy="47731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F518BD-6F72-7269-3D68-C7A29D8A6225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4"/>
              </a:rPr>
              <a:t>Source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36980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55"/>
          <p:cNvSpPr txBox="1">
            <a:spLocks noGrp="1"/>
          </p:cNvSpPr>
          <p:nvPr>
            <p:ph type="ctrTitle"/>
          </p:nvPr>
        </p:nvSpPr>
        <p:spPr>
          <a:xfrm flipH="1">
            <a:off x="828888" y="920639"/>
            <a:ext cx="1334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/>
              <a:t>Time </a:t>
            </a:r>
            <a:r>
              <a:rPr lang="es-ES" b="0" dirty="0" err="1"/>
              <a:t>Completity</a:t>
            </a:r>
            <a:br>
              <a:rPr lang="es-ES" b="0" dirty="0"/>
            </a:br>
            <a:br>
              <a:rPr lang="es-ES" b="0" dirty="0"/>
            </a:br>
            <a:br>
              <a:rPr lang="es-ES" b="0" dirty="0"/>
            </a:br>
            <a:br>
              <a:rPr lang="es-ES" b="0" dirty="0"/>
            </a:br>
            <a:r>
              <a:rPr lang="es-ES" b="0" dirty="0" err="1"/>
              <a:t>Space</a:t>
            </a:r>
            <a:r>
              <a:rPr lang="es-ES" b="0" dirty="0"/>
              <a:t> </a:t>
            </a:r>
            <a:br>
              <a:rPr lang="es-ES" b="0" dirty="0"/>
            </a:br>
            <a:r>
              <a:rPr lang="es-ES" b="0" dirty="0" err="1"/>
              <a:t>Complexity</a:t>
            </a:r>
            <a:endParaRPr b="0" dirty="0"/>
          </a:p>
        </p:txBody>
      </p:sp>
      <p:sp>
        <p:nvSpPr>
          <p:cNvPr id="1589" name="Google Shape;1589;p55"/>
          <p:cNvSpPr txBox="1">
            <a:spLocks noGrp="1"/>
          </p:cNvSpPr>
          <p:nvPr>
            <p:ph type="subTitle" idx="1"/>
          </p:nvPr>
        </p:nvSpPr>
        <p:spPr>
          <a:xfrm flipH="1">
            <a:off x="2903426" y="1744598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Best</a:t>
            </a:r>
            <a:r>
              <a:rPr lang="es-ES" dirty="0"/>
              <a:t> Case</a:t>
            </a:r>
            <a:endParaRPr dirty="0"/>
          </a:p>
        </p:txBody>
      </p:sp>
      <p:sp>
        <p:nvSpPr>
          <p:cNvPr id="1590" name="Google Shape;1590;p55"/>
          <p:cNvSpPr txBox="1">
            <a:spLocks noGrp="1"/>
          </p:cNvSpPr>
          <p:nvPr>
            <p:ph type="subTitle" idx="2"/>
          </p:nvPr>
        </p:nvSpPr>
        <p:spPr>
          <a:xfrm>
            <a:off x="3048250" y="1891548"/>
            <a:ext cx="1417500" cy="59765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O(n log (n))</a:t>
            </a:r>
            <a:endParaRPr sz="1000" dirty="0"/>
          </a:p>
        </p:txBody>
      </p:sp>
      <p:sp>
        <p:nvSpPr>
          <p:cNvPr id="28" name="Google Shape;1589;p55">
            <a:extLst>
              <a:ext uri="{FF2B5EF4-FFF2-40B4-BE49-F238E27FC236}">
                <a16:creationId xmlns:a16="http://schemas.microsoft.com/office/drawing/2014/main" id="{FC90C039-B73E-B78D-543D-C08986816057}"/>
              </a:ext>
            </a:extLst>
          </p:cNvPr>
          <p:cNvSpPr txBox="1">
            <a:spLocks/>
          </p:cNvSpPr>
          <p:nvPr/>
        </p:nvSpPr>
        <p:spPr>
          <a:xfrm flipH="1">
            <a:off x="4755550" y="1701223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Average</a:t>
            </a:r>
            <a:r>
              <a:rPr lang="es-ES" dirty="0"/>
              <a:t> Case</a:t>
            </a:r>
          </a:p>
        </p:txBody>
      </p:sp>
      <p:sp>
        <p:nvSpPr>
          <p:cNvPr id="29" name="Google Shape;1590;p55">
            <a:extLst>
              <a:ext uri="{FF2B5EF4-FFF2-40B4-BE49-F238E27FC236}">
                <a16:creationId xmlns:a16="http://schemas.microsoft.com/office/drawing/2014/main" id="{3645B3B3-4913-F53A-63AD-0A47C12820B1}"/>
              </a:ext>
            </a:extLst>
          </p:cNvPr>
          <p:cNvSpPr txBox="1">
            <a:spLocks/>
          </p:cNvSpPr>
          <p:nvPr/>
        </p:nvSpPr>
        <p:spPr>
          <a:xfrm>
            <a:off x="4900374" y="1891548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 log (n))</a:t>
            </a:r>
          </a:p>
        </p:txBody>
      </p:sp>
      <p:sp>
        <p:nvSpPr>
          <p:cNvPr id="30" name="Google Shape;1589;p55">
            <a:extLst>
              <a:ext uri="{FF2B5EF4-FFF2-40B4-BE49-F238E27FC236}">
                <a16:creationId xmlns:a16="http://schemas.microsoft.com/office/drawing/2014/main" id="{F7236F28-8547-4755-7AEC-EB6C8C7E438F}"/>
              </a:ext>
            </a:extLst>
          </p:cNvPr>
          <p:cNvSpPr txBox="1">
            <a:spLocks/>
          </p:cNvSpPr>
          <p:nvPr/>
        </p:nvSpPr>
        <p:spPr>
          <a:xfrm flipH="1">
            <a:off x="6607598" y="1674782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Worst</a:t>
            </a:r>
            <a:r>
              <a:rPr lang="es-ES" dirty="0"/>
              <a:t> Case</a:t>
            </a:r>
          </a:p>
        </p:txBody>
      </p:sp>
      <p:sp>
        <p:nvSpPr>
          <p:cNvPr id="31" name="Google Shape;1590;p55">
            <a:extLst>
              <a:ext uri="{FF2B5EF4-FFF2-40B4-BE49-F238E27FC236}">
                <a16:creationId xmlns:a16="http://schemas.microsoft.com/office/drawing/2014/main" id="{D1B8DF7C-70A3-03BD-0219-CADA1C1049BA}"/>
              </a:ext>
            </a:extLst>
          </p:cNvPr>
          <p:cNvSpPr txBox="1">
            <a:spLocks/>
          </p:cNvSpPr>
          <p:nvPr/>
        </p:nvSpPr>
        <p:spPr>
          <a:xfrm>
            <a:off x="6752498" y="1891548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</a:t>
            </a:r>
            <a:r>
              <a:rPr lang="en-US" sz="1000" baseline="30000" dirty="0"/>
              <a:t>2</a:t>
            </a:r>
            <a:r>
              <a:rPr lang="en-US" sz="1000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4F65B8-D2D5-5EA6-264E-F390024FB4BB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Google Shape;1589;p55">
            <a:extLst>
              <a:ext uri="{FF2B5EF4-FFF2-40B4-BE49-F238E27FC236}">
                <a16:creationId xmlns:a16="http://schemas.microsoft.com/office/drawing/2014/main" id="{89FBDDAB-DDBB-7281-2DC4-E356E8B24703}"/>
              </a:ext>
            </a:extLst>
          </p:cNvPr>
          <p:cNvSpPr txBox="1">
            <a:spLocks/>
          </p:cNvSpPr>
          <p:nvPr/>
        </p:nvSpPr>
        <p:spPr>
          <a:xfrm flipH="1">
            <a:off x="2903350" y="3018253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/>
              <a:t>Best Case</a:t>
            </a:r>
            <a:endParaRPr lang="es-ES" dirty="0"/>
          </a:p>
        </p:txBody>
      </p:sp>
      <p:sp>
        <p:nvSpPr>
          <p:cNvPr id="42" name="Google Shape;1590;p55">
            <a:extLst>
              <a:ext uri="{FF2B5EF4-FFF2-40B4-BE49-F238E27FC236}">
                <a16:creationId xmlns:a16="http://schemas.microsoft.com/office/drawing/2014/main" id="{8929D769-0012-6E88-F8F8-C825E6E47CC0}"/>
              </a:ext>
            </a:extLst>
          </p:cNvPr>
          <p:cNvSpPr txBox="1">
            <a:spLocks/>
          </p:cNvSpPr>
          <p:nvPr/>
        </p:nvSpPr>
        <p:spPr>
          <a:xfrm>
            <a:off x="3048174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O(log(n))</a:t>
            </a:r>
          </a:p>
        </p:txBody>
      </p:sp>
      <p:sp>
        <p:nvSpPr>
          <p:cNvPr id="43" name="Google Shape;1589;p55">
            <a:extLst>
              <a:ext uri="{FF2B5EF4-FFF2-40B4-BE49-F238E27FC236}">
                <a16:creationId xmlns:a16="http://schemas.microsoft.com/office/drawing/2014/main" id="{F3852E41-9AD4-614F-68F5-CBC02AA453F0}"/>
              </a:ext>
            </a:extLst>
          </p:cNvPr>
          <p:cNvSpPr txBox="1">
            <a:spLocks/>
          </p:cNvSpPr>
          <p:nvPr/>
        </p:nvSpPr>
        <p:spPr>
          <a:xfrm flipH="1">
            <a:off x="4755474" y="2974878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Average</a:t>
            </a:r>
            <a:r>
              <a:rPr lang="es-ES" dirty="0"/>
              <a:t> Case</a:t>
            </a:r>
          </a:p>
        </p:txBody>
      </p:sp>
      <p:sp>
        <p:nvSpPr>
          <p:cNvPr id="44" name="Google Shape;1590;p55">
            <a:extLst>
              <a:ext uri="{FF2B5EF4-FFF2-40B4-BE49-F238E27FC236}">
                <a16:creationId xmlns:a16="http://schemas.microsoft.com/office/drawing/2014/main" id="{B26CD3E8-1014-AAD9-A4B8-DBBF3CCBAF25}"/>
              </a:ext>
            </a:extLst>
          </p:cNvPr>
          <p:cNvSpPr txBox="1">
            <a:spLocks/>
          </p:cNvSpPr>
          <p:nvPr/>
        </p:nvSpPr>
        <p:spPr>
          <a:xfrm>
            <a:off x="4900298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>
              <a:buClr>
                <a:srgbClr val="000000"/>
              </a:buClr>
              <a:buSzPts val="1100"/>
            </a:pPr>
            <a:r>
              <a:rPr lang="en-US" sz="1000" dirty="0"/>
              <a:t>O(log(n))</a:t>
            </a:r>
          </a:p>
        </p:txBody>
      </p:sp>
      <p:sp>
        <p:nvSpPr>
          <p:cNvPr id="45" name="Google Shape;1589;p55">
            <a:extLst>
              <a:ext uri="{FF2B5EF4-FFF2-40B4-BE49-F238E27FC236}">
                <a16:creationId xmlns:a16="http://schemas.microsoft.com/office/drawing/2014/main" id="{94621860-DABD-7520-FE0E-64C1C8BB635E}"/>
              </a:ext>
            </a:extLst>
          </p:cNvPr>
          <p:cNvSpPr txBox="1">
            <a:spLocks/>
          </p:cNvSpPr>
          <p:nvPr/>
        </p:nvSpPr>
        <p:spPr>
          <a:xfrm flipH="1">
            <a:off x="6607522" y="2948437"/>
            <a:ext cx="17073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Worst</a:t>
            </a:r>
            <a:r>
              <a:rPr lang="es-ES" dirty="0"/>
              <a:t> Case</a:t>
            </a:r>
          </a:p>
        </p:txBody>
      </p:sp>
      <p:sp>
        <p:nvSpPr>
          <p:cNvPr id="46" name="Google Shape;1590;p55">
            <a:extLst>
              <a:ext uri="{FF2B5EF4-FFF2-40B4-BE49-F238E27FC236}">
                <a16:creationId xmlns:a16="http://schemas.microsoft.com/office/drawing/2014/main" id="{3132F43E-0545-5817-B007-966F51F74944}"/>
              </a:ext>
            </a:extLst>
          </p:cNvPr>
          <p:cNvSpPr txBox="1">
            <a:spLocks/>
          </p:cNvSpPr>
          <p:nvPr/>
        </p:nvSpPr>
        <p:spPr>
          <a:xfrm>
            <a:off x="6752422" y="3165203"/>
            <a:ext cx="1417500" cy="59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>
              <a:buClr>
                <a:srgbClr val="000000"/>
              </a:buClr>
              <a:buSzPts val="1100"/>
            </a:pPr>
            <a:r>
              <a:rPr lang="en-US" sz="1000" dirty="0"/>
              <a:t>O(n)</a:t>
            </a:r>
          </a:p>
        </p:txBody>
      </p:sp>
    </p:spTree>
    <p:extLst>
      <p:ext uri="{BB962C8B-B14F-4D97-AF65-F5344CB8AC3E}">
        <p14:creationId xmlns:p14="http://schemas.microsoft.com/office/powerpoint/2010/main" val="1233493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54779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Parallel Sorting</a:t>
            </a:r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03</a:t>
            </a:r>
            <a:endParaRPr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0BE6B1-1581-E38A-F80F-36963309CB32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037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Possible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Approach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for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 err="1">
                <a:solidFill>
                  <a:srgbClr val="FFFFFF"/>
                </a:solidFill>
              </a:rPr>
              <a:t>Parallelel</a:t>
            </a:r>
            <a:r>
              <a:rPr lang="es-ES" b="0" dirty="0">
                <a:solidFill>
                  <a:srgbClr val="FFFFFF"/>
                </a:solidFill>
              </a:rPr>
              <a:t> Sorting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917829" y="2336215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/>
              <a:t>Multi-Processing</a:t>
            </a:r>
            <a:endParaRPr sz="1400" b="0" dirty="0"/>
          </a:p>
        </p:txBody>
      </p:sp>
      <p:sp>
        <p:nvSpPr>
          <p:cNvPr id="18" name="Google Shape;374;p39">
            <a:extLst>
              <a:ext uri="{FF2B5EF4-FFF2-40B4-BE49-F238E27FC236}">
                <a16:creationId xmlns:a16="http://schemas.microsoft.com/office/drawing/2014/main" id="{109C3C76-AC9F-7E6B-C653-1C962B5A13E1}"/>
              </a:ext>
            </a:extLst>
          </p:cNvPr>
          <p:cNvSpPr txBox="1">
            <a:spLocks/>
          </p:cNvSpPr>
          <p:nvPr/>
        </p:nvSpPr>
        <p:spPr>
          <a:xfrm flipH="1">
            <a:off x="3574973" y="233621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/>
              <a:t>Multi-</a:t>
            </a:r>
            <a:r>
              <a:rPr lang="es-ES" dirty="0" err="1"/>
              <a:t>Threading</a:t>
            </a:r>
            <a:endParaRPr lang="es-ES" dirty="0"/>
          </a:p>
        </p:txBody>
      </p:sp>
      <p:sp>
        <p:nvSpPr>
          <p:cNvPr id="5" name="Google Shape;1590;p55">
            <a:extLst>
              <a:ext uri="{FF2B5EF4-FFF2-40B4-BE49-F238E27FC236}">
                <a16:creationId xmlns:a16="http://schemas.microsoft.com/office/drawing/2014/main" id="{ADD18B7C-896A-1AAA-6BAE-E18EBA0072A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58562" y="2659532"/>
            <a:ext cx="2308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Uses Different RAM Space for Each Job.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Difficult to Merge Results from Sub-Tasks for Sorting Purpose.</a:t>
            </a:r>
          </a:p>
        </p:txBody>
      </p:sp>
      <p:sp>
        <p:nvSpPr>
          <p:cNvPr id="6" name="Google Shape;1590;p55">
            <a:extLst>
              <a:ext uri="{FF2B5EF4-FFF2-40B4-BE49-F238E27FC236}">
                <a16:creationId xmlns:a16="http://schemas.microsoft.com/office/drawing/2014/main" id="{B9ADCB73-5329-9C6B-ADB7-3FF868EB5668}"/>
              </a:ext>
            </a:extLst>
          </p:cNvPr>
          <p:cNvSpPr txBox="1">
            <a:spLocks/>
          </p:cNvSpPr>
          <p:nvPr/>
        </p:nvSpPr>
        <p:spPr>
          <a:xfrm>
            <a:off x="3651338" y="2569915"/>
            <a:ext cx="2279459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Uses Same RAM Space for Each Job.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Easy to Merge Results from Sub-Tasks for Sorting Purpose.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A33F40-8905-741D-7BE6-911339E7B60F}"/>
              </a:ext>
            </a:extLst>
          </p:cNvPr>
          <p:cNvSpPr txBox="1"/>
          <p:nvPr/>
        </p:nvSpPr>
        <p:spPr>
          <a:xfrm>
            <a:off x="8512096" y="4712613"/>
            <a:ext cx="6319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Google Shape;1590;p55">
            <a:extLst>
              <a:ext uri="{FF2B5EF4-FFF2-40B4-BE49-F238E27FC236}">
                <a16:creationId xmlns:a16="http://schemas.microsoft.com/office/drawing/2014/main" id="{B5E2D103-5330-A09A-E81B-D5B6F6584D30}"/>
              </a:ext>
            </a:extLst>
          </p:cNvPr>
          <p:cNvSpPr txBox="1">
            <a:spLocks/>
          </p:cNvSpPr>
          <p:nvPr/>
        </p:nvSpPr>
        <p:spPr>
          <a:xfrm>
            <a:off x="6338706" y="3066128"/>
            <a:ext cx="1946732" cy="70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We Implemented 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Multi-Threading Approach</a:t>
            </a:r>
          </a:p>
        </p:txBody>
      </p:sp>
    </p:spTree>
    <p:extLst>
      <p:ext uri="{BB962C8B-B14F-4D97-AF65-F5344CB8AC3E}">
        <p14:creationId xmlns:p14="http://schemas.microsoft.com/office/powerpoint/2010/main" val="2962901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610511" y="2913842"/>
            <a:ext cx="4195642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Implementing</a:t>
            </a:r>
            <a:r>
              <a:rPr lang="es-ES" dirty="0"/>
              <a:t> Parallel </a:t>
            </a:r>
            <a:r>
              <a:rPr lang="es-ES" dirty="0" err="1"/>
              <a:t>Approach</a:t>
            </a:r>
            <a:r>
              <a:rPr lang="es-ES" dirty="0"/>
              <a:t> in Java v/s Python</a:t>
            </a:r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04</a:t>
            </a:r>
            <a:endParaRPr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0BE6B1-1581-E38A-F80F-36963309CB32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114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Possible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Approach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for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 err="1">
                <a:solidFill>
                  <a:srgbClr val="FFFFFF"/>
                </a:solidFill>
              </a:rPr>
              <a:t>Parallelel</a:t>
            </a:r>
            <a:r>
              <a:rPr lang="es-ES" b="0" dirty="0">
                <a:solidFill>
                  <a:srgbClr val="FFFFFF"/>
                </a:solidFill>
              </a:rPr>
              <a:t> Sorting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917829" y="2336215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/>
              <a:t>Java</a:t>
            </a:r>
            <a:endParaRPr sz="1400" b="0" dirty="0"/>
          </a:p>
        </p:txBody>
      </p:sp>
      <p:sp>
        <p:nvSpPr>
          <p:cNvPr id="18" name="Google Shape;374;p39">
            <a:extLst>
              <a:ext uri="{FF2B5EF4-FFF2-40B4-BE49-F238E27FC236}">
                <a16:creationId xmlns:a16="http://schemas.microsoft.com/office/drawing/2014/main" id="{109C3C76-AC9F-7E6B-C653-1C962B5A13E1}"/>
              </a:ext>
            </a:extLst>
          </p:cNvPr>
          <p:cNvSpPr txBox="1">
            <a:spLocks/>
          </p:cNvSpPr>
          <p:nvPr/>
        </p:nvSpPr>
        <p:spPr>
          <a:xfrm flipH="1">
            <a:off x="3574973" y="233621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/>
              <a:t>Python</a:t>
            </a:r>
          </a:p>
        </p:txBody>
      </p:sp>
      <p:sp>
        <p:nvSpPr>
          <p:cNvPr id="5" name="Google Shape;1590;p55">
            <a:extLst>
              <a:ext uri="{FF2B5EF4-FFF2-40B4-BE49-F238E27FC236}">
                <a16:creationId xmlns:a16="http://schemas.microsoft.com/office/drawing/2014/main" id="{ADD18B7C-896A-1AAA-6BAE-E18EBA0072A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58562" y="2659532"/>
            <a:ext cx="2308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 Utilizes Fork-Join Framework.</a:t>
            </a:r>
          </a:p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Unlike </a:t>
            </a:r>
            <a:r>
              <a:rPr lang="en-US" sz="1000" dirty="0" err="1"/>
              <a:t>ThreadJoin</a:t>
            </a:r>
            <a:r>
              <a:rPr lang="en-US" sz="1000" dirty="0"/>
              <a:t> Method, Fork-Join schedules jobs in much more efficient manner. </a:t>
            </a:r>
          </a:p>
        </p:txBody>
      </p:sp>
      <p:sp>
        <p:nvSpPr>
          <p:cNvPr id="6" name="Google Shape;1590;p55">
            <a:extLst>
              <a:ext uri="{FF2B5EF4-FFF2-40B4-BE49-F238E27FC236}">
                <a16:creationId xmlns:a16="http://schemas.microsoft.com/office/drawing/2014/main" id="{B9ADCB73-5329-9C6B-ADB7-3FF868EB5668}"/>
              </a:ext>
            </a:extLst>
          </p:cNvPr>
          <p:cNvSpPr txBox="1">
            <a:spLocks/>
          </p:cNvSpPr>
          <p:nvPr/>
        </p:nvSpPr>
        <p:spPr>
          <a:xfrm>
            <a:off x="3651338" y="2569915"/>
            <a:ext cx="2279459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 Utilizes MultiProcessing Package.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For CPU Bound Tasks, </a:t>
            </a:r>
            <a:r>
              <a:rPr lang="en-US" sz="1000" dirty="0" err="1"/>
              <a:t>ConcurrentFeatures</a:t>
            </a:r>
            <a:r>
              <a:rPr lang="en-US" sz="1000" dirty="0"/>
              <a:t> Package (based on MultiProcessing) provides Efficient Results.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A33F40-8905-741D-7BE6-911339E7B60F}"/>
              </a:ext>
            </a:extLst>
          </p:cNvPr>
          <p:cNvSpPr txBox="1"/>
          <p:nvPr/>
        </p:nvSpPr>
        <p:spPr>
          <a:xfrm>
            <a:off x="8512096" y="4712613"/>
            <a:ext cx="6319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Google Shape;1590;p55">
            <a:extLst>
              <a:ext uri="{FF2B5EF4-FFF2-40B4-BE49-F238E27FC236}">
                <a16:creationId xmlns:a16="http://schemas.microsoft.com/office/drawing/2014/main" id="{B5E2D103-5330-A09A-E81B-D5B6F6584D30}"/>
              </a:ext>
            </a:extLst>
          </p:cNvPr>
          <p:cNvSpPr txBox="1">
            <a:spLocks/>
          </p:cNvSpPr>
          <p:nvPr/>
        </p:nvSpPr>
        <p:spPr>
          <a:xfrm>
            <a:off x="6338706" y="3066128"/>
            <a:ext cx="2325600" cy="70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Provided Results are obtained through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Python </a:t>
            </a:r>
            <a:r>
              <a:rPr lang="en-US" sz="1000" dirty="0" err="1"/>
              <a:t>ConcurrentFeatures</a:t>
            </a:r>
            <a:r>
              <a:rPr lang="en-US" sz="1000" dirty="0"/>
              <a:t> Package</a:t>
            </a:r>
          </a:p>
        </p:txBody>
      </p:sp>
    </p:spTree>
    <p:extLst>
      <p:ext uri="{BB962C8B-B14F-4D97-AF65-F5344CB8AC3E}">
        <p14:creationId xmlns:p14="http://schemas.microsoft.com/office/powerpoint/2010/main" val="656776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>
            <a:spLocks noGrp="1"/>
          </p:cNvSpPr>
          <p:nvPr>
            <p:ph type="subTitle" idx="1"/>
          </p:nvPr>
        </p:nvSpPr>
        <p:spPr>
          <a:xfrm flipH="1">
            <a:off x="2168621" y="102805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Why</a:t>
            </a:r>
            <a:r>
              <a:rPr lang="es-ES" dirty="0"/>
              <a:t> </a:t>
            </a:r>
            <a:r>
              <a:rPr lang="es-ES" dirty="0" err="1"/>
              <a:t>Sort</a:t>
            </a:r>
            <a:r>
              <a:rPr lang="es-ES" dirty="0"/>
              <a:t> Data ?</a:t>
            </a:r>
            <a:endParaRPr dirty="0"/>
          </a:p>
        </p:txBody>
      </p:sp>
      <p:sp>
        <p:nvSpPr>
          <p:cNvPr id="332" name="Google Shape;332;p34"/>
          <p:cNvSpPr txBox="1">
            <a:spLocks noGrp="1"/>
          </p:cNvSpPr>
          <p:nvPr>
            <p:ph type="subTitle" idx="2"/>
          </p:nvPr>
        </p:nvSpPr>
        <p:spPr>
          <a:xfrm flipH="1">
            <a:off x="2168621" y="176444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Introduction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Sorting </a:t>
            </a:r>
            <a:r>
              <a:rPr lang="es-ES" dirty="0" err="1"/>
              <a:t>Algorithms</a:t>
            </a:r>
            <a:endParaRPr lang="es-ES" dirty="0"/>
          </a:p>
        </p:txBody>
      </p:sp>
      <p:sp>
        <p:nvSpPr>
          <p:cNvPr id="333" name="Google Shape;333;p34"/>
          <p:cNvSpPr txBox="1">
            <a:spLocks noGrp="1"/>
          </p:cNvSpPr>
          <p:nvPr>
            <p:ph type="subTitle" idx="3"/>
          </p:nvPr>
        </p:nvSpPr>
        <p:spPr>
          <a:xfrm flipH="1">
            <a:off x="2168621" y="2483005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Sequential</a:t>
            </a:r>
            <a:r>
              <a:rPr lang="es-ES" dirty="0"/>
              <a:t> v/s Parallel Sorting</a:t>
            </a:r>
          </a:p>
        </p:txBody>
      </p:sp>
      <p:sp>
        <p:nvSpPr>
          <p:cNvPr id="334" name="Google Shape;334;p34"/>
          <p:cNvSpPr txBox="1">
            <a:spLocks noGrp="1"/>
          </p:cNvSpPr>
          <p:nvPr>
            <p:ph type="subTitle" idx="4"/>
          </p:nvPr>
        </p:nvSpPr>
        <p:spPr>
          <a:xfrm>
            <a:off x="2167131" y="153641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 err="1">
                <a:solidFill>
                  <a:schemeClr val="lt1"/>
                </a:solidFill>
              </a:rPr>
              <a:t>Breif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Introduction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to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Importance</a:t>
            </a:r>
            <a:r>
              <a:rPr lang="es-ES" sz="1200" dirty="0">
                <a:solidFill>
                  <a:schemeClr val="lt1"/>
                </a:solidFill>
              </a:rPr>
              <a:t> of Sorting</a:t>
            </a:r>
            <a:endParaRPr sz="1200" dirty="0"/>
          </a:p>
        </p:txBody>
      </p:sp>
      <p:sp>
        <p:nvSpPr>
          <p:cNvPr id="335" name="Google Shape;335;p34"/>
          <p:cNvSpPr txBox="1">
            <a:spLocks noGrp="1"/>
          </p:cNvSpPr>
          <p:nvPr>
            <p:ph type="subTitle" idx="5"/>
          </p:nvPr>
        </p:nvSpPr>
        <p:spPr>
          <a:xfrm>
            <a:off x="2167130" y="2272194"/>
            <a:ext cx="4716269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s-ES" sz="1200" dirty="0" err="1">
                <a:solidFill>
                  <a:schemeClr val="lt1"/>
                </a:solidFill>
              </a:rPr>
              <a:t>Intro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to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Merge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Sort</a:t>
            </a:r>
            <a:r>
              <a:rPr lang="es-ES" sz="1200" dirty="0">
                <a:solidFill>
                  <a:schemeClr val="lt1"/>
                </a:solidFill>
              </a:rPr>
              <a:t> and Quick </a:t>
            </a:r>
            <a:r>
              <a:rPr lang="es-ES" sz="1200" dirty="0" err="1">
                <a:solidFill>
                  <a:schemeClr val="lt1"/>
                </a:solidFill>
              </a:rPr>
              <a:t>Sort</a:t>
            </a:r>
            <a:r>
              <a:rPr lang="es-ES" sz="1200" dirty="0">
                <a:solidFill>
                  <a:schemeClr val="lt1"/>
                </a:solidFill>
              </a:rPr>
              <a:t> and </a:t>
            </a:r>
            <a:r>
              <a:rPr lang="es-ES" sz="1200" dirty="0" err="1">
                <a:solidFill>
                  <a:schemeClr val="lt1"/>
                </a:solidFill>
              </a:rPr>
              <a:t>Approach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to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Parallelization</a:t>
            </a:r>
            <a:endParaRPr sz="1200" dirty="0"/>
          </a:p>
        </p:txBody>
      </p:sp>
      <p:sp>
        <p:nvSpPr>
          <p:cNvPr id="336" name="Google Shape;336;p34"/>
          <p:cNvSpPr txBox="1">
            <a:spLocks noGrp="1"/>
          </p:cNvSpPr>
          <p:nvPr>
            <p:ph type="subTitle" idx="6"/>
          </p:nvPr>
        </p:nvSpPr>
        <p:spPr>
          <a:xfrm>
            <a:off x="2167131" y="3000605"/>
            <a:ext cx="507036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s-ES" sz="1200" dirty="0">
                <a:solidFill>
                  <a:schemeClr val="lt1"/>
                </a:solidFill>
              </a:rPr>
              <a:t>Performance </a:t>
            </a:r>
            <a:r>
              <a:rPr lang="es-ES" sz="1200" dirty="0" err="1">
                <a:solidFill>
                  <a:schemeClr val="lt1"/>
                </a:solidFill>
              </a:rPr>
              <a:t>Analysis</a:t>
            </a:r>
            <a:r>
              <a:rPr lang="es-ES" sz="1200" dirty="0">
                <a:solidFill>
                  <a:schemeClr val="lt1"/>
                </a:solidFill>
              </a:rPr>
              <a:t> of </a:t>
            </a:r>
            <a:r>
              <a:rPr lang="es-ES" sz="1200" dirty="0" err="1">
                <a:solidFill>
                  <a:schemeClr val="lt1"/>
                </a:solidFill>
              </a:rPr>
              <a:t>Sequential</a:t>
            </a:r>
            <a:r>
              <a:rPr lang="es-ES" sz="1200" dirty="0">
                <a:solidFill>
                  <a:schemeClr val="lt1"/>
                </a:solidFill>
              </a:rPr>
              <a:t> &amp; Parallel </a:t>
            </a:r>
            <a:r>
              <a:rPr lang="es-ES" sz="1200" dirty="0" err="1">
                <a:solidFill>
                  <a:schemeClr val="lt1"/>
                </a:solidFill>
              </a:rPr>
              <a:t>Merge</a:t>
            </a:r>
            <a:r>
              <a:rPr lang="es-ES" sz="1200" dirty="0">
                <a:solidFill>
                  <a:schemeClr val="lt1"/>
                </a:solidFill>
              </a:rPr>
              <a:t> </a:t>
            </a:r>
            <a:r>
              <a:rPr lang="es-ES" sz="1200" dirty="0" err="1">
                <a:solidFill>
                  <a:schemeClr val="lt1"/>
                </a:solidFill>
              </a:rPr>
              <a:t>Sort</a:t>
            </a:r>
            <a:r>
              <a:rPr lang="es-ES" sz="1200" dirty="0">
                <a:solidFill>
                  <a:schemeClr val="lt1"/>
                </a:solidFill>
              </a:rPr>
              <a:t> and Quick </a:t>
            </a:r>
            <a:r>
              <a:rPr lang="es-ES" sz="1200" dirty="0" err="1">
                <a:solidFill>
                  <a:schemeClr val="lt1"/>
                </a:solidFill>
              </a:rPr>
              <a:t>Sort</a:t>
            </a:r>
            <a:endParaRPr lang="es-ES" sz="1200" dirty="0"/>
          </a:p>
        </p:txBody>
      </p:sp>
      <p:sp>
        <p:nvSpPr>
          <p:cNvPr id="337" name="Google Shape;337;p34"/>
          <p:cNvSpPr txBox="1">
            <a:spLocks noGrp="1"/>
          </p:cNvSpPr>
          <p:nvPr>
            <p:ph type="ctrTitle"/>
          </p:nvPr>
        </p:nvSpPr>
        <p:spPr>
          <a:xfrm>
            <a:off x="2885957" y="149589"/>
            <a:ext cx="3372086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TABLE OF CONTENTS</a:t>
            </a:r>
            <a:endParaRPr b="0" dirty="0"/>
          </a:p>
        </p:txBody>
      </p:sp>
      <p:sp>
        <p:nvSpPr>
          <p:cNvPr id="338" name="Google Shape;338;p34"/>
          <p:cNvSpPr txBox="1">
            <a:spLocks noGrp="1"/>
          </p:cNvSpPr>
          <p:nvPr>
            <p:ph type="title" idx="7"/>
          </p:nvPr>
        </p:nvSpPr>
        <p:spPr>
          <a:xfrm>
            <a:off x="871796" y="1263093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01</a:t>
            </a:r>
            <a:endParaRPr b="0"/>
          </a:p>
        </p:txBody>
      </p:sp>
      <p:sp>
        <p:nvSpPr>
          <p:cNvPr id="339" name="Google Shape;339;p34"/>
          <p:cNvSpPr txBox="1">
            <a:spLocks noGrp="1"/>
          </p:cNvSpPr>
          <p:nvPr>
            <p:ph type="title" idx="8"/>
          </p:nvPr>
        </p:nvSpPr>
        <p:spPr>
          <a:xfrm>
            <a:off x="871796" y="199679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02</a:t>
            </a:r>
            <a:endParaRPr b="0"/>
          </a:p>
        </p:txBody>
      </p:sp>
      <p:sp>
        <p:nvSpPr>
          <p:cNvPr id="340" name="Google Shape;340;p34"/>
          <p:cNvSpPr txBox="1">
            <a:spLocks noGrp="1"/>
          </p:cNvSpPr>
          <p:nvPr>
            <p:ph type="title" idx="9"/>
          </p:nvPr>
        </p:nvSpPr>
        <p:spPr>
          <a:xfrm>
            <a:off x="871796" y="2734338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  <p:sp>
        <p:nvSpPr>
          <p:cNvPr id="341" name="Google Shape;341;p34"/>
          <p:cNvSpPr txBox="1">
            <a:spLocks noGrp="1"/>
          </p:cNvSpPr>
          <p:nvPr>
            <p:ph type="subTitle" idx="14"/>
          </p:nvPr>
        </p:nvSpPr>
        <p:spPr>
          <a:xfrm>
            <a:off x="2167131" y="372612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 err="1">
                <a:solidFill>
                  <a:schemeClr val="lt1"/>
                </a:solidFill>
              </a:rPr>
              <a:t>Summary</a:t>
            </a:r>
            <a:r>
              <a:rPr lang="es-ES" sz="1200" dirty="0">
                <a:solidFill>
                  <a:schemeClr val="lt1"/>
                </a:solidFill>
              </a:rPr>
              <a:t> of Experimental </a:t>
            </a:r>
            <a:r>
              <a:rPr lang="es-ES" sz="1200" dirty="0" err="1">
                <a:solidFill>
                  <a:schemeClr val="lt1"/>
                </a:solidFill>
              </a:rPr>
              <a:t>Findings</a:t>
            </a:r>
            <a:endParaRPr sz="1200" dirty="0"/>
          </a:p>
        </p:txBody>
      </p:sp>
      <p:sp>
        <p:nvSpPr>
          <p:cNvPr id="342" name="Google Shape;342;p34"/>
          <p:cNvSpPr txBox="1">
            <a:spLocks noGrp="1"/>
          </p:cNvSpPr>
          <p:nvPr>
            <p:ph type="title" idx="15"/>
          </p:nvPr>
        </p:nvSpPr>
        <p:spPr>
          <a:xfrm>
            <a:off x="871796" y="3459862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04</a:t>
            </a:r>
            <a:endParaRPr b="0" dirty="0"/>
          </a:p>
        </p:txBody>
      </p:sp>
      <p:sp>
        <p:nvSpPr>
          <p:cNvPr id="343" name="Google Shape;343;p34"/>
          <p:cNvSpPr txBox="1">
            <a:spLocks noGrp="1"/>
          </p:cNvSpPr>
          <p:nvPr>
            <p:ph type="subTitle" idx="13"/>
          </p:nvPr>
        </p:nvSpPr>
        <p:spPr>
          <a:xfrm flipH="1">
            <a:off x="2168621" y="320852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Summary</a:t>
            </a:r>
            <a:endParaRPr lang="es-ES" dirty="0"/>
          </a:p>
        </p:txBody>
      </p:sp>
      <p:sp>
        <p:nvSpPr>
          <p:cNvPr id="16" name="Google Shape;342;p34">
            <a:extLst>
              <a:ext uri="{FF2B5EF4-FFF2-40B4-BE49-F238E27FC236}">
                <a16:creationId xmlns:a16="http://schemas.microsoft.com/office/drawing/2014/main" id="{41B908E6-DC62-1039-7272-117FE5446023}"/>
              </a:ext>
            </a:extLst>
          </p:cNvPr>
          <p:cNvSpPr txBox="1">
            <a:spLocks/>
          </p:cNvSpPr>
          <p:nvPr/>
        </p:nvSpPr>
        <p:spPr>
          <a:xfrm>
            <a:off x="871796" y="4185862"/>
            <a:ext cx="12306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05</a:t>
            </a:r>
          </a:p>
        </p:txBody>
      </p:sp>
      <p:sp>
        <p:nvSpPr>
          <p:cNvPr id="17" name="Google Shape;343;p34">
            <a:extLst>
              <a:ext uri="{FF2B5EF4-FFF2-40B4-BE49-F238E27FC236}">
                <a16:creationId xmlns:a16="http://schemas.microsoft.com/office/drawing/2014/main" id="{60EF0830-B1A0-6D14-057B-022B51BC1054}"/>
              </a:ext>
            </a:extLst>
          </p:cNvPr>
          <p:cNvSpPr txBox="1">
            <a:spLocks/>
          </p:cNvSpPr>
          <p:nvPr/>
        </p:nvSpPr>
        <p:spPr>
          <a:xfrm flipH="1">
            <a:off x="2168621" y="3934529"/>
            <a:ext cx="64515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References</a:t>
            </a:r>
            <a:endParaRPr lang="es-E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49" y="2211375"/>
            <a:ext cx="4856075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Sequential</a:t>
            </a:r>
            <a:r>
              <a:rPr lang="es-ES" dirty="0"/>
              <a:t> v/s Parallel Sorting</a:t>
            </a:r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7654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681642"/>
            <a:ext cx="3630034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Parallel </a:t>
            </a:r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r>
              <a:rPr lang="es-ES" dirty="0"/>
              <a:t> ?</a:t>
            </a:r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01</a:t>
            </a:r>
            <a:endParaRPr b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EAC28F-F9CE-FBA1-7119-ED7C8A1CAC67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49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681642"/>
            <a:ext cx="3630034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Parallel Quick </a:t>
            </a:r>
            <a:r>
              <a:rPr lang="es-ES" dirty="0" err="1"/>
              <a:t>Sort</a:t>
            </a:r>
            <a:r>
              <a:rPr lang="es-ES" dirty="0"/>
              <a:t> ?</a:t>
            </a:r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02</a:t>
            </a:r>
            <a:endParaRPr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2FD4EF-3BA4-F6E3-B4A2-85F50E7F224F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255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700" y="1662338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/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Parallelization</a:t>
            </a:r>
            <a:r>
              <a:rPr lang="es-ES" dirty="0"/>
              <a:t> </a:t>
            </a:r>
            <a:r>
              <a:rPr lang="es-ES" dirty="0" err="1"/>
              <a:t>Faster</a:t>
            </a:r>
            <a:r>
              <a:rPr lang="es-ES" dirty="0"/>
              <a:t> ?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709636" y="3013179"/>
            <a:ext cx="5899477" cy="143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 sz="1600" dirty="0" err="1"/>
              <a:t>To</a:t>
            </a:r>
            <a:r>
              <a:rPr lang="es-ES" sz="1600" dirty="0"/>
              <a:t> </a:t>
            </a:r>
            <a:r>
              <a:rPr lang="es-ES" sz="1600" dirty="0" err="1"/>
              <a:t>believe</a:t>
            </a:r>
            <a:r>
              <a:rPr lang="es-ES" sz="1600" dirty="0"/>
              <a:t> </a:t>
            </a:r>
            <a:r>
              <a:rPr lang="es-ES" sz="1600" dirty="0" err="1"/>
              <a:t>without</a:t>
            </a:r>
            <a:r>
              <a:rPr lang="es-ES" sz="1600" dirty="0"/>
              <a:t> </a:t>
            </a:r>
            <a:r>
              <a:rPr lang="es-ES" sz="1600" dirty="0" err="1"/>
              <a:t>Evidence</a:t>
            </a:r>
            <a:r>
              <a:rPr lang="es-ES" sz="1600" dirty="0"/>
              <a:t> and </a:t>
            </a:r>
            <a:r>
              <a:rPr lang="es-ES" sz="1600" dirty="0" err="1"/>
              <a:t>Demonstration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an</a:t>
            </a:r>
            <a:r>
              <a:rPr lang="es-ES" sz="1600" dirty="0"/>
              <a:t> </a:t>
            </a:r>
            <a:r>
              <a:rPr lang="es-ES" sz="1600" dirty="0" err="1"/>
              <a:t>act</a:t>
            </a:r>
            <a:r>
              <a:rPr lang="es-ES" sz="1600" dirty="0"/>
              <a:t> of </a:t>
            </a:r>
            <a:r>
              <a:rPr lang="es-ES" sz="1600" dirty="0" err="1"/>
              <a:t>Ignorance</a:t>
            </a:r>
            <a:r>
              <a:rPr lang="es-ES" sz="1600" dirty="0"/>
              <a:t> and </a:t>
            </a:r>
            <a:r>
              <a:rPr lang="es-ES" sz="1600" dirty="0" err="1"/>
              <a:t>Folly</a:t>
            </a:r>
            <a:r>
              <a:rPr lang="es-ES" sz="1600" dirty="0"/>
              <a:t>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 sz="1600" dirty="0"/>
              <a:t>	                             - </a:t>
            </a:r>
            <a:r>
              <a:rPr lang="es-ES" sz="1600" dirty="0" err="1"/>
              <a:t>Socrates</a:t>
            </a:r>
            <a:endParaRPr lang="es-ES" sz="1600" dirty="0"/>
          </a:p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</a:pPr>
            <a:r>
              <a:rPr lang="es-ES" sz="1400" b="0" dirty="0"/>
              <a:t> (</a:t>
            </a:r>
            <a:r>
              <a:rPr lang="es-ES" sz="1400" b="0" dirty="0" err="1"/>
              <a:t>Credited</a:t>
            </a:r>
            <a:r>
              <a:rPr lang="es-ES" sz="1400" b="0" dirty="0"/>
              <a:t> as </a:t>
            </a:r>
            <a:r>
              <a:rPr lang="es-ES" sz="1400" b="0" dirty="0" err="1"/>
              <a:t>Founder</a:t>
            </a:r>
            <a:r>
              <a:rPr lang="es-ES" sz="1400" b="0" dirty="0"/>
              <a:t> of Western </a:t>
            </a:r>
            <a:r>
              <a:rPr lang="es-ES" sz="1400" b="0" dirty="0" err="1"/>
              <a:t>Philosophy</a:t>
            </a:r>
            <a:r>
              <a:rPr lang="es-ES" sz="1400" dirty="0"/>
              <a:t>)</a:t>
            </a:r>
            <a:endParaRPr sz="1400" b="0" dirty="0"/>
          </a:p>
        </p:txBody>
      </p:sp>
    </p:spTree>
    <p:extLst>
      <p:ext uri="{BB962C8B-B14F-4D97-AF65-F5344CB8AC3E}">
        <p14:creationId xmlns:p14="http://schemas.microsoft.com/office/powerpoint/2010/main" val="14999239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486120" y="3634696"/>
            <a:ext cx="4171759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r>
              <a:rPr lang="es-ES" sz="2600" dirty="0" err="1"/>
              <a:t>Amdahl’s</a:t>
            </a:r>
            <a:r>
              <a:rPr lang="es-ES" sz="2600" dirty="0"/>
              <a:t> </a:t>
            </a:r>
            <a:r>
              <a:rPr lang="es-ES" sz="2600" dirty="0" err="1"/>
              <a:t>Law</a:t>
            </a:r>
            <a:r>
              <a:rPr lang="es-ES" sz="2600" dirty="0"/>
              <a:t> + </a:t>
            </a:r>
            <a:r>
              <a:rPr lang="es-ES" sz="2600" dirty="0" err="1"/>
              <a:t>Gustafson’s</a:t>
            </a:r>
            <a:r>
              <a:rPr lang="es-ES" sz="2600" dirty="0"/>
              <a:t> </a:t>
            </a:r>
            <a:r>
              <a:rPr lang="es-ES" sz="2600" dirty="0" err="1"/>
              <a:t>Law</a:t>
            </a:r>
            <a:r>
              <a:rPr lang="es-ES" sz="2600" dirty="0"/>
              <a:t> </a:t>
            </a:r>
            <a:br>
              <a:rPr lang="es-ES" dirty="0"/>
            </a:br>
            <a:r>
              <a:rPr lang="es-ES" dirty="0"/>
              <a:t>=</a:t>
            </a:r>
            <a:br>
              <a:rPr lang="es-ES" dirty="0"/>
            </a:b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Parallelization</a:t>
            </a:r>
            <a:r>
              <a:rPr lang="es-ES" dirty="0"/>
              <a:t> </a:t>
            </a:r>
            <a:r>
              <a:rPr lang="es-ES" dirty="0" err="1"/>
              <a:t>Faster</a:t>
            </a:r>
            <a:r>
              <a:rPr lang="es-ES" dirty="0"/>
              <a:t> ?</a:t>
            </a:r>
            <a:br>
              <a:rPr lang="es-ES" sz="3200" dirty="0"/>
            </a:b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03</a:t>
            </a:r>
            <a:endParaRPr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07F4A6-8BC8-B92D-E18B-DF9C5E72A2DA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2496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681642"/>
            <a:ext cx="3630034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Performance </a:t>
            </a:r>
            <a:r>
              <a:rPr lang="es-ES" dirty="0" err="1"/>
              <a:t>Analysis</a:t>
            </a:r>
            <a:r>
              <a:rPr lang="es-ES" dirty="0"/>
              <a:t> of </a:t>
            </a:r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04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5221042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17651" y="1499825"/>
            <a:ext cx="2078572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>
              <a:buClr>
                <a:srgbClr val="000000"/>
              </a:buClr>
              <a:buSzPts val="800"/>
            </a:pPr>
            <a:r>
              <a:rPr lang="es-ES" dirty="0">
                <a:solidFill>
                  <a:srgbClr val="FFFFFF"/>
                </a:solidFill>
              </a:rPr>
              <a:t>CPU and RAM 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>
                <a:solidFill>
                  <a:srgbClr val="FFFFFF"/>
                </a:solidFill>
              </a:rPr>
              <a:t>Usage </a:t>
            </a:r>
            <a:r>
              <a:rPr lang="es-ES" dirty="0" err="1">
                <a:solidFill>
                  <a:srgbClr val="FFFFFF"/>
                </a:solidFill>
              </a:rPr>
              <a:t>for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 err="1">
                <a:solidFill>
                  <a:srgbClr val="FFFFFF"/>
                </a:solidFill>
              </a:rPr>
              <a:t>Sequential</a:t>
            </a:r>
            <a:r>
              <a:rPr lang="es-ES" dirty="0">
                <a:solidFill>
                  <a:srgbClr val="FFFFFF"/>
                </a:solidFill>
              </a:rPr>
              <a:t> </a:t>
            </a:r>
            <a:r>
              <a:rPr lang="es-ES" dirty="0" err="1">
                <a:solidFill>
                  <a:srgbClr val="FFFFFF"/>
                </a:solidFill>
              </a:rPr>
              <a:t>Merge</a:t>
            </a:r>
            <a:r>
              <a:rPr lang="es-ES" dirty="0">
                <a:solidFill>
                  <a:srgbClr val="FFFFFF"/>
                </a:solidFill>
              </a:rPr>
              <a:t> </a:t>
            </a:r>
            <a:r>
              <a:rPr lang="es-ES" dirty="0" err="1">
                <a:solidFill>
                  <a:srgbClr val="FFFFFF"/>
                </a:solidFill>
              </a:rPr>
              <a:t>Sort</a:t>
            </a: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>
                <a:solidFill>
                  <a:srgbClr val="FFFFFF"/>
                </a:solidFill>
              </a:rPr>
            </a:br>
            <a:br>
              <a:rPr lang="es-ES" dirty="0"/>
            </a:br>
            <a:r>
              <a:rPr lang="es-ES" dirty="0"/>
              <a:t>CPU and RAM </a:t>
            </a:r>
            <a:br>
              <a:rPr lang="es-ES" dirty="0"/>
            </a:br>
            <a:r>
              <a:rPr lang="es-ES" dirty="0"/>
              <a:t>Usage </a:t>
            </a:r>
            <a:r>
              <a:rPr lang="es-ES" dirty="0" err="1"/>
              <a:t>for</a:t>
            </a:r>
            <a:br>
              <a:rPr lang="es-ES" dirty="0"/>
            </a:br>
            <a:r>
              <a:rPr lang="es-ES" dirty="0"/>
              <a:t>Parallel </a:t>
            </a:r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E75D8FC-C549-0388-83D8-4DB54E1538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731" b="78667"/>
          <a:stretch/>
        </p:blipFill>
        <p:spPr>
          <a:xfrm>
            <a:off x="3163611" y="53542"/>
            <a:ext cx="5765437" cy="1636776"/>
          </a:xfrm>
          <a:prstGeom prst="rect">
            <a:avLst/>
          </a:prstGeom>
        </p:spPr>
      </p:pic>
      <p:sp>
        <p:nvSpPr>
          <p:cNvPr id="5" name="Google Shape;374;p39">
            <a:extLst>
              <a:ext uri="{FF2B5EF4-FFF2-40B4-BE49-F238E27FC236}">
                <a16:creationId xmlns:a16="http://schemas.microsoft.com/office/drawing/2014/main" id="{3D69C34F-C8AE-1F3B-B26B-EE120350282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3400239" y="1754647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dirty="0"/>
              <a:t>Number of CPU Used : 01 </a:t>
            </a:r>
            <a:endParaRPr sz="1400" b="0" dirty="0"/>
          </a:p>
        </p:txBody>
      </p:sp>
      <p:sp>
        <p:nvSpPr>
          <p:cNvPr id="6" name="Google Shape;374;p39">
            <a:extLst>
              <a:ext uri="{FF2B5EF4-FFF2-40B4-BE49-F238E27FC236}">
                <a16:creationId xmlns:a16="http://schemas.microsoft.com/office/drawing/2014/main" id="{722FD6FA-7C78-6DF1-A627-9C85519189B1}"/>
              </a:ext>
            </a:extLst>
          </p:cNvPr>
          <p:cNvSpPr txBox="1">
            <a:spLocks/>
          </p:cNvSpPr>
          <p:nvPr/>
        </p:nvSpPr>
        <p:spPr>
          <a:xfrm flipH="1">
            <a:off x="6140127" y="173898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Total RAM Used : 7.86 GB</a:t>
            </a:r>
          </a:p>
        </p:txBody>
      </p:sp>
      <p:sp>
        <p:nvSpPr>
          <p:cNvPr id="7" name="Google Shape;374;p39">
            <a:extLst>
              <a:ext uri="{FF2B5EF4-FFF2-40B4-BE49-F238E27FC236}">
                <a16:creationId xmlns:a16="http://schemas.microsoft.com/office/drawing/2014/main" id="{42ED4AA6-0017-E549-8AA9-B9C9FE411BF4}"/>
              </a:ext>
            </a:extLst>
          </p:cNvPr>
          <p:cNvSpPr txBox="1">
            <a:spLocks/>
          </p:cNvSpPr>
          <p:nvPr/>
        </p:nvSpPr>
        <p:spPr>
          <a:xfrm flipH="1">
            <a:off x="3400239" y="1975381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Number of CPU Used : 04 </a:t>
            </a:r>
          </a:p>
        </p:txBody>
      </p:sp>
      <p:sp>
        <p:nvSpPr>
          <p:cNvPr id="8" name="Google Shape;374;p39">
            <a:extLst>
              <a:ext uri="{FF2B5EF4-FFF2-40B4-BE49-F238E27FC236}">
                <a16:creationId xmlns:a16="http://schemas.microsoft.com/office/drawing/2014/main" id="{764763EB-ADA8-8773-553A-7D6A4F1496B5}"/>
              </a:ext>
            </a:extLst>
          </p:cNvPr>
          <p:cNvSpPr txBox="1">
            <a:spLocks/>
          </p:cNvSpPr>
          <p:nvPr/>
        </p:nvSpPr>
        <p:spPr>
          <a:xfrm flipH="1">
            <a:off x="6140127" y="1975381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Total RAM Used : 14.0 GB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6CBF182-02CB-6B00-4930-2701624019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57731" b="63246"/>
          <a:stretch/>
        </p:blipFill>
        <p:spPr>
          <a:xfrm>
            <a:off x="3149795" y="2209807"/>
            <a:ext cx="5779253" cy="282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93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>
                <a:solidFill>
                  <a:srgbClr val="FFFFFF"/>
                </a:solidFill>
              </a:rPr>
              <a:t>Execution Time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B2108D01-2906-9AF7-21D7-CDE105EEF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066" y="553861"/>
            <a:ext cx="6053667" cy="403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51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681642"/>
            <a:ext cx="3630034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Performance </a:t>
            </a:r>
            <a:r>
              <a:rPr lang="es-ES" dirty="0" err="1"/>
              <a:t>Analysis</a:t>
            </a:r>
            <a:r>
              <a:rPr lang="es-ES" dirty="0"/>
              <a:t> of Quick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05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9256536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73035" y="330931"/>
            <a:ext cx="2078572" cy="3494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>
              <a:buClr>
                <a:srgbClr val="000000"/>
              </a:buClr>
              <a:buSzPts val="800"/>
            </a:pPr>
            <a:r>
              <a:rPr lang="es-ES" dirty="0">
                <a:solidFill>
                  <a:srgbClr val="FFFFFF"/>
                </a:solidFill>
              </a:rPr>
              <a:t>CPU and RAM 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>
                <a:solidFill>
                  <a:srgbClr val="FFFFFF"/>
                </a:solidFill>
              </a:rPr>
              <a:t>Usage </a:t>
            </a:r>
            <a:r>
              <a:rPr lang="es-ES" dirty="0" err="1">
                <a:solidFill>
                  <a:srgbClr val="FFFFFF"/>
                </a:solidFill>
              </a:rPr>
              <a:t>for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 err="1">
                <a:solidFill>
                  <a:srgbClr val="FFFFFF"/>
                </a:solidFill>
              </a:rPr>
              <a:t>Sequential</a:t>
            </a:r>
            <a:r>
              <a:rPr lang="es-ES" dirty="0">
                <a:solidFill>
                  <a:srgbClr val="FFFFFF"/>
                </a:solidFill>
              </a:rPr>
              <a:t> Quick </a:t>
            </a:r>
            <a:r>
              <a:rPr lang="es-ES" dirty="0" err="1">
                <a:solidFill>
                  <a:srgbClr val="FFFFFF"/>
                </a:solidFill>
              </a:rPr>
              <a:t>Sort</a:t>
            </a: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r>
              <a:rPr lang="es-ES" dirty="0"/>
              <a:t>CPU and RAM </a:t>
            </a:r>
            <a:br>
              <a:rPr lang="es-ES" dirty="0"/>
            </a:br>
            <a:r>
              <a:rPr lang="es-ES" dirty="0"/>
              <a:t>Usage </a:t>
            </a:r>
            <a:r>
              <a:rPr lang="es-ES" dirty="0" err="1"/>
              <a:t>for</a:t>
            </a:r>
            <a:br>
              <a:rPr lang="es-ES" dirty="0"/>
            </a:br>
            <a:r>
              <a:rPr lang="es-ES" dirty="0"/>
              <a:t>Parallel Quick </a:t>
            </a:r>
            <a:r>
              <a:rPr lang="es-ES" dirty="0" err="1"/>
              <a:t>Sort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5" name="Google Shape;374;p39">
            <a:extLst>
              <a:ext uri="{FF2B5EF4-FFF2-40B4-BE49-F238E27FC236}">
                <a16:creationId xmlns:a16="http://schemas.microsoft.com/office/drawing/2014/main" id="{3D69C34F-C8AE-1F3B-B26B-EE120350282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3409200" y="1844298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dirty="0"/>
              <a:t>Number of CPU Used : 01 </a:t>
            </a:r>
            <a:endParaRPr sz="1400" b="0" dirty="0"/>
          </a:p>
        </p:txBody>
      </p:sp>
      <p:sp>
        <p:nvSpPr>
          <p:cNvPr id="6" name="Google Shape;374;p39">
            <a:extLst>
              <a:ext uri="{FF2B5EF4-FFF2-40B4-BE49-F238E27FC236}">
                <a16:creationId xmlns:a16="http://schemas.microsoft.com/office/drawing/2014/main" id="{722FD6FA-7C78-6DF1-A627-9C85519189B1}"/>
              </a:ext>
            </a:extLst>
          </p:cNvPr>
          <p:cNvSpPr txBox="1">
            <a:spLocks/>
          </p:cNvSpPr>
          <p:nvPr/>
        </p:nvSpPr>
        <p:spPr>
          <a:xfrm flipH="1">
            <a:off x="6045365" y="1844298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Total RAM Used : 6.67 GB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EA8C116-20F9-FE81-2517-77C7AC47B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783" b="79335"/>
          <a:stretch/>
        </p:blipFill>
        <p:spPr>
          <a:xfrm>
            <a:off x="3105326" y="104586"/>
            <a:ext cx="5880079" cy="1619055"/>
          </a:xfrm>
          <a:prstGeom prst="rect">
            <a:avLst/>
          </a:prstGeom>
        </p:spPr>
      </p:pic>
      <p:sp>
        <p:nvSpPr>
          <p:cNvPr id="7" name="Google Shape;374;p39">
            <a:extLst>
              <a:ext uri="{FF2B5EF4-FFF2-40B4-BE49-F238E27FC236}">
                <a16:creationId xmlns:a16="http://schemas.microsoft.com/office/drawing/2014/main" id="{26C7BAD6-40D5-3249-A3DC-F409D735D0A4}"/>
              </a:ext>
            </a:extLst>
          </p:cNvPr>
          <p:cNvSpPr txBox="1">
            <a:spLocks/>
          </p:cNvSpPr>
          <p:nvPr/>
        </p:nvSpPr>
        <p:spPr>
          <a:xfrm flipH="1">
            <a:off x="3409200" y="2077998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Number of CPU Used : 02 </a:t>
            </a:r>
          </a:p>
        </p:txBody>
      </p:sp>
      <p:sp>
        <p:nvSpPr>
          <p:cNvPr id="8" name="Google Shape;374;p39">
            <a:extLst>
              <a:ext uri="{FF2B5EF4-FFF2-40B4-BE49-F238E27FC236}">
                <a16:creationId xmlns:a16="http://schemas.microsoft.com/office/drawing/2014/main" id="{F71C38D4-CB36-000C-D6C4-2E325BF20A91}"/>
              </a:ext>
            </a:extLst>
          </p:cNvPr>
          <p:cNvSpPr txBox="1">
            <a:spLocks/>
          </p:cNvSpPr>
          <p:nvPr/>
        </p:nvSpPr>
        <p:spPr>
          <a:xfrm flipH="1">
            <a:off x="6045365" y="2088532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 Slab Light"/>
              <a:buNone/>
              <a:defRPr sz="9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ctr"/>
            <a:r>
              <a:rPr lang="es-ES" sz="1400" dirty="0"/>
              <a:t>Total RAM Used : 11.2 GB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E55D7A6-2E3B-7FE8-316C-96C71E7662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794" b="68487"/>
          <a:stretch/>
        </p:blipFill>
        <p:spPr>
          <a:xfrm>
            <a:off x="3105326" y="2481665"/>
            <a:ext cx="5880079" cy="246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59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50" y="2211375"/>
            <a:ext cx="357812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Why</a:t>
            </a:r>
            <a:r>
              <a:rPr lang="es-ES" dirty="0"/>
              <a:t> </a:t>
            </a:r>
            <a:r>
              <a:rPr lang="es-ES" dirty="0" err="1"/>
              <a:t>Sort</a:t>
            </a:r>
            <a:r>
              <a:rPr lang="es-ES" dirty="0"/>
              <a:t> Data ?</a:t>
            </a:r>
            <a:endParaRPr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2140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>
                <a:solidFill>
                  <a:srgbClr val="FFFFFF"/>
                </a:solidFill>
              </a:rPr>
              <a:t>Execution Time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5E7FFB49-44C5-33F8-8F57-5065577ED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066" y="555625"/>
            <a:ext cx="6048375" cy="403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9741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49" y="2211375"/>
            <a:ext cx="4856075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Summary</a:t>
            </a:r>
            <a:endParaRPr lang="es-ES"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9656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641402" y="2672078"/>
            <a:ext cx="3861196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/>
              <a:t>Performance </a:t>
            </a:r>
            <a:r>
              <a:rPr lang="es-ES" dirty="0" err="1"/>
              <a:t>Analysis</a:t>
            </a:r>
            <a:r>
              <a:rPr lang="es-ES" dirty="0"/>
              <a:t> of  </a:t>
            </a:r>
            <a:r>
              <a:rPr lang="es-ES" dirty="0" err="1"/>
              <a:t>All</a:t>
            </a:r>
            <a:r>
              <a:rPr lang="es-ES" dirty="0"/>
              <a:t> Sorting </a:t>
            </a:r>
            <a:r>
              <a:rPr lang="es-ES" dirty="0" err="1"/>
              <a:t>Algorithms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25503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01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7853497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>
                <a:solidFill>
                  <a:srgbClr val="FFFFFF"/>
                </a:solidFill>
              </a:rPr>
              <a:t>Execution Time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36BFD0B8-274A-707F-CC58-305E4D8DF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099" y="579664"/>
            <a:ext cx="5976257" cy="398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1991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0" y="656525"/>
            <a:ext cx="1951563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>
              <a:buClr>
                <a:srgbClr val="000000"/>
              </a:buClr>
              <a:buSzPts val="800"/>
            </a:pPr>
            <a:r>
              <a:rPr lang="es-ES" dirty="0"/>
              <a:t>RAM Usage 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97A1FD92-89A4-CBD5-F6D2-8E31622A9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533" y="565150"/>
            <a:ext cx="60198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714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641402" y="2489198"/>
            <a:ext cx="3861196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Conclusion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25503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02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192156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>
                <a:solidFill>
                  <a:srgbClr val="FFFFFF"/>
                </a:solidFill>
              </a:rPr>
              <a:t>Quick </a:t>
            </a:r>
            <a:r>
              <a:rPr lang="es-ES" b="0" dirty="0" err="1">
                <a:solidFill>
                  <a:srgbClr val="FFFFFF"/>
                </a:solidFill>
              </a:rPr>
              <a:t>Sort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>
                <a:solidFill>
                  <a:srgbClr val="FFFFFF"/>
                </a:solidFill>
              </a:rPr>
              <a:t>v/s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 err="1">
                <a:solidFill>
                  <a:srgbClr val="FFFFFF"/>
                </a:solidFill>
              </a:rPr>
              <a:t>Merge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Sort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858562" y="2336215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/>
              <a:t>Quick </a:t>
            </a:r>
            <a:r>
              <a:rPr lang="es-ES" sz="1400" b="0" dirty="0" err="1"/>
              <a:t>Sort</a:t>
            </a:r>
            <a:endParaRPr sz="1400" b="0" dirty="0"/>
          </a:p>
        </p:txBody>
      </p:sp>
      <p:sp>
        <p:nvSpPr>
          <p:cNvPr id="5" name="Google Shape;1590;p55">
            <a:extLst>
              <a:ext uri="{FF2B5EF4-FFF2-40B4-BE49-F238E27FC236}">
                <a16:creationId xmlns:a16="http://schemas.microsoft.com/office/drawing/2014/main" id="{59DD7915-0372-924D-0848-C481B453656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13943" y="2569915"/>
            <a:ext cx="2214838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Performs most of the sorting in the process of dividing.</a:t>
            </a:r>
          </a:p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Internal Sorting Method.</a:t>
            </a:r>
          </a:p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Might Change the Relative Order of Two Equal Elements.</a:t>
            </a:r>
          </a:p>
          <a:p>
            <a:pPr marL="0" lvl="0" indent="0" algn="l">
              <a:buClr>
                <a:srgbClr val="000000"/>
              </a:buClr>
              <a:buSzPts val="1100"/>
            </a:pPr>
            <a:r>
              <a:rPr lang="en-US" sz="1000" dirty="0"/>
              <a:t>&gt; Becomes Very Slow and Inefficient if chosen the wrong Pivot Element.</a:t>
            </a:r>
          </a:p>
        </p:txBody>
      </p:sp>
      <p:sp>
        <p:nvSpPr>
          <p:cNvPr id="6" name="Google Shape;374;p39">
            <a:extLst>
              <a:ext uri="{FF2B5EF4-FFF2-40B4-BE49-F238E27FC236}">
                <a16:creationId xmlns:a16="http://schemas.microsoft.com/office/drawing/2014/main" id="{09FB384C-D8A6-D120-5A26-BE65910DC987}"/>
              </a:ext>
            </a:extLst>
          </p:cNvPr>
          <p:cNvSpPr txBox="1">
            <a:spLocks/>
          </p:cNvSpPr>
          <p:nvPr/>
        </p:nvSpPr>
        <p:spPr>
          <a:xfrm flipH="1">
            <a:off x="3634240" y="233621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7" name="Google Shape;1590;p55">
            <a:extLst>
              <a:ext uri="{FF2B5EF4-FFF2-40B4-BE49-F238E27FC236}">
                <a16:creationId xmlns:a16="http://schemas.microsoft.com/office/drawing/2014/main" id="{CBBB0610-AB8B-E88E-AC21-ED788064F72A}"/>
              </a:ext>
            </a:extLst>
          </p:cNvPr>
          <p:cNvSpPr txBox="1">
            <a:spLocks/>
          </p:cNvSpPr>
          <p:nvPr/>
        </p:nvSpPr>
        <p:spPr>
          <a:xfrm>
            <a:off x="3689621" y="2569915"/>
            <a:ext cx="2214838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Performs all the sorting during the process of merging. </a:t>
            </a:r>
          </a:p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External Sorting Method.</a:t>
            </a:r>
          </a:p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Maintains the Relative Order of Two Equal Elements. </a:t>
            </a:r>
          </a:p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Consistent and Efficient on Any kind of Dataset.</a:t>
            </a:r>
          </a:p>
        </p:txBody>
      </p:sp>
    </p:spTree>
    <p:extLst>
      <p:ext uri="{BB962C8B-B14F-4D97-AF65-F5344CB8AC3E}">
        <p14:creationId xmlns:p14="http://schemas.microsoft.com/office/powerpoint/2010/main" val="1711581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Results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from</a:t>
            </a:r>
            <a:br>
              <a:rPr lang="es-ES" b="0" dirty="0">
                <a:solidFill>
                  <a:srgbClr val="FFFFFF"/>
                </a:solidFill>
              </a:rPr>
            </a:br>
            <a:r>
              <a:rPr lang="es-ES" b="0" dirty="0">
                <a:solidFill>
                  <a:srgbClr val="FFFFFF"/>
                </a:solidFill>
              </a:rPr>
              <a:t>Comparative Study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858562" y="2336215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/>
              <a:t>Execution Time</a:t>
            </a:r>
            <a:endParaRPr sz="1400" b="0" dirty="0"/>
          </a:p>
        </p:txBody>
      </p:sp>
      <p:sp>
        <p:nvSpPr>
          <p:cNvPr id="5" name="Google Shape;1590;p55">
            <a:extLst>
              <a:ext uri="{FF2B5EF4-FFF2-40B4-BE49-F238E27FC236}">
                <a16:creationId xmlns:a16="http://schemas.microsoft.com/office/drawing/2014/main" id="{59DD7915-0372-924D-0848-C481B453656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13943" y="2569915"/>
            <a:ext cx="2214838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Parallel Merge Sort is Faster than Parallel Quick Sort.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Sequential Quick Sort is Faster than Sequential Merge Sort.</a:t>
            </a:r>
          </a:p>
        </p:txBody>
      </p:sp>
      <p:sp>
        <p:nvSpPr>
          <p:cNvPr id="6" name="Google Shape;374;p39">
            <a:extLst>
              <a:ext uri="{FF2B5EF4-FFF2-40B4-BE49-F238E27FC236}">
                <a16:creationId xmlns:a16="http://schemas.microsoft.com/office/drawing/2014/main" id="{09FB384C-D8A6-D120-5A26-BE65910DC987}"/>
              </a:ext>
            </a:extLst>
          </p:cNvPr>
          <p:cNvSpPr txBox="1">
            <a:spLocks/>
          </p:cNvSpPr>
          <p:nvPr/>
        </p:nvSpPr>
        <p:spPr>
          <a:xfrm flipH="1">
            <a:off x="3634240" y="233621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/>
              <a:t>RAM Usage</a:t>
            </a:r>
          </a:p>
        </p:txBody>
      </p:sp>
      <p:sp>
        <p:nvSpPr>
          <p:cNvPr id="7" name="Google Shape;1590;p55">
            <a:extLst>
              <a:ext uri="{FF2B5EF4-FFF2-40B4-BE49-F238E27FC236}">
                <a16:creationId xmlns:a16="http://schemas.microsoft.com/office/drawing/2014/main" id="{CBBB0610-AB8B-E88E-AC21-ED788064F72A}"/>
              </a:ext>
            </a:extLst>
          </p:cNvPr>
          <p:cNvSpPr txBox="1">
            <a:spLocks/>
          </p:cNvSpPr>
          <p:nvPr/>
        </p:nvSpPr>
        <p:spPr>
          <a:xfrm>
            <a:off x="3689621" y="2569915"/>
            <a:ext cx="2214838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Quick Sort consumes less Memory than Merge Sort.</a:t>
            </a:r>
          </a:p>
          <a:p>
            <a:pPr marL="0" indent="0" algn="l">
              <a:buClr>
                <a:srgbClr val="000000"/>
              </a:buClr>
              <a:buSzPts val="1100"/>
            </a:pPr>
            <a:r>
              <a:rPr lang="en-US" sz="1000" dirty="0"/>
              <a:t>&gt; With Increase in Size of Dataset, Merge Sort’s Demand in Memory Increases more than that of Quick Sort.</a:t>
            </a:r>
          </a:p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348236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48" y="2211375"/>
            <a:ext cx="5616524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References</a:t>
            </a:r>
            <a:endParaRPr lang="es-ES"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70558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>
            <a:spLocks noGrp="1"/>
          </p:cNvSpPr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References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62" name="Google Shape;362;p37"/>
          <p:cNvSpPr txBox="1">
            <a:spLocks noGrp="1"/>
          </p:cNvSpPr>
          <p:nvPr>
            <p:ph type="subTitle" idx="1"/>
          </p:nvPr>
        </p:nvSpPr>
        <p:spPr>
          <a:xfrm>
            <a:off x="4572000" y="1815050"/>
            <a:ext cx="4308511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/>
            <a:r>
              <a:rPr lang="en-US" dirty="0"/>
              <a:t>https://</a:t>
            </a:r>
            <a:r>
              <a:rPr lang="en-US" dirty="0" err="1"/>
              <a:t>slidesgo.com</a:t>
            </a:r>
            <a:r>
              <a:rPr lang="en-US" dirty="0"/>
              <a:t>/theme/startup-inspiration-black</a:t>
            </a:r>
          </a:p>
          <a:p>
            <a:pPr marL="0" lvl="0" indent="0"/>
            <a:r>
              <a:rPr lang="en-US" dirty="0"/>
              <a:t>http://</a:t>
            </a:r>
            <a:r>
              <a:rPr lang="en-US" dirty="0" err="1"/>
              <a:t>broiler.astrometry.net</a:t>
            </a:r>
            <a:r>
              <a:rPr lang="en-US" dirty="0"/>
              <a:t>/~</a:t>
            </a:r>
            <a:r>
              <a:rPr lang="en-US" dirty="0" err="1"/>
              <a:t>kilian</a:t>
            </a:r>
            <a:r>
              <a:rPr lang="en-US" dirty="0"/>
              <a:t>/The_Art_of_Computer_Programming%20-%20Vol%201.pdf</a:t>
            </a:r>
          </a:p>
          <a:p>
            <a:pPr marL="0" lvl="0" indent="0"/>
            <a:r>
              <a:rPr lang="en-US" dirty="0"/>
              <a:t>https://www.interviewkickstart.com/learn/time-complexities-of-all-sorting-algorithms</a:t>
            </a:r>
          </a:p>
          <a:p>
            <a:pPr marL="0" lvl="0" indent="0"/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Merge_sorthttps</a:t>
            </a:r>
            <a:r>
              <a:rPr lang="en-US" dirty="0"/>
              <a:t>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comjnl</a:t>
            </a:r>
            <a:r>
              <a:rPr lang="en-US" dirty="0"/>
              <a:t>/article/5/1/10/395338</a:t>
            </a:r>
          </a:p>
          <a:p>
            <a:pPr marL="0" lvl="0" indent="0"/>
            <a:r>
              <a:rPr lang="en-US" dirty="0"/>
              <a:t>https://www.baeldung.com/cs/quicksort-vs-heapsort</a:t>
            </a:r>
          </a:p>
          <a:p>
            <a:pPr marL="0" lvl="0" indent="0"/>
            <a:r>
              <a:rPr lang="en-US" dirty="0"/>
              <a:t>https://www.geeksforgeeks.org/difference-between-multiprocessing-and-multithreading/</a:t>
            </a:r>
          </a:p>
          <a:p>
            <a:pPr marL="0" lvl="0" indent="0"/>
            <a:r>
              <a:rPr lang="en-US" dirty="0"/>
              <a:t>https://docs.oracle.com/javase/tutorial/essential/concurrency/forkjoin.html</a:t>
            </a:r>
          </a:p>
          <a:p>
            <a:pPr marL="0" lvl="0" indent="0"/>
            <a:r>
              <a:rPr lang="en-US" dirty="0"/>
              <a:t>https://docs.python.org/3/library/concurrent.futures.html</a:t>
            </a:r>
          </a:p>
          <a:p>
            <a:pPr marL="0" lvl="0" indent="0"/>
            <a:r>
              <a:rPr lang="en-US" dirty="0"/>
              <a:t>https://stanford.edu/~rezab/classes/cme323/S16/notes/Lecture04/cme323_lec4.pdf</a:t>
            </a:r>
          </a:p>
          <a:p>
            <a:pPr marL="0" lvl="0" indent="0"/>
            <a:r>
              <a:rPr lang="en-US" dirty="0"/>
              <a:t>https://</a:t>
            </a:r>
            <a:r>
              <a:rPr lang="en-US" dirty="0" err="1"/>
              <a:t>www.uio.no</a:t>
            </a:r>
            <a:r>
              <a:rPr lang="en-US" dirty="0"/>
              <a:t>/studier/</a:t>
            </a:r>
            <a:r>
              <a:rPr lang="en-US" dirty="0" err="1"/>
              <a:t>emner</a:t>
            </a:r>
            <a:r>
              <a:rPr lang="en-US" dirty="0"/>
              <a:t>/</a:t>
            </a:r>
            <a:r>
              <a:rPr lang="en-US" dirty="0" err="1"/>
              <a:t>matnat</a:t>
            </a:r>
            <a:r>
              <a:rPr lang="en-US" dirty="0"/>
              <a:t>/</a:t>
            </a:r>
            <a:r>
              <a:rPr lang="en-US" dirty="0" err="1"/>
              <a:t>ifi</a:t>
            </a:r>
            <a:r>
              <a:rPr lang="en-US" dirty="0"/>
              <a:t>/INF3380/v10/</a:t>
            </a:r>
            <a:r>
              <a:rPr lang="en-US" dirty="0" err="1"/>
              <a:t>undervisningsmateriale</a:t>
            </a:r>
            <a:r>
              <a:rPr lang="en-US" dirty="0"/>
              <a:t>/inf3380-week12.pdf</a:t>
            </a:r>
          </a:p>
          <a:p>
            <a:pPr marL="0" lvl="0" indent="0"/>
            <a:r>
              <a:rPr lang="en-US" dirty="0"/>
              <a:t>https://</a:t>
            </a:r>
            <a:r>
              <a:rPr lang="en-US" dirty="0" err="1"/>
              <a:t>link.springer.com</a:t>
            </a:r>
            <a:r>
              <a:rPr lang="en-US" dirty="0"/>
              <a:t>/</a:t>
            </a:r>
            <a:r>
              <a:rPr lang="en-US" dirty="0" err="1"/>
              <a:t>referenceworkentry</a:t>
            </a:r>
            <a:r>
              <a:rPr lang="en-US" dirty="0"/>
              <a:t>/10.1007/978-0-387-09766-4_78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637" y="1294785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a </a:t>
            </a:r>
            <a:r>
              <a:rPr lang="es-ES" dirty="0" err="1"/>
              <a:t>lot</a:t>
            </a:r>
            <a:r>
              <a:rPr lang="es-ES" dirty="0"/>
              <a:t> of data !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709636" y="3013179"/>
            <a:ext cx="5899477" cy="143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 sz="1600" dirty="0" err="1"/>
              <a:t>There</a:t>
            </a:r>
            <a:r>
              <a:rPr lang="es-ES" sz="1600" dirty="0"/>
              <a:t> </a:t>
            </a:r>
            <a:r>
              <a:rPr lang="es-ES" sz="1600" dirty="0" err="1"/>
              <a:t>were</a:t>
            </a:r>
            <a:r>
              <a:rPr lang="es-ES" sz="1600" dirty="0"/>
              <a:t> 5 Exabytes of </a:t>
            </a:r>
            <a:r>
              <a:rPr lang="es-ES" sz="1600" dirty="0" err="1"/>
              <a:t>Information</a:t>
            </a:r>
            <a:r>
              <a:rPr lang="es-ES" sz="1600" dirty="0"/>
              <a:t> </a:t>
            </a:r>
            <a:r>
              <a:rPr lang="es-ES" sz="1600" dirty="0" err="1"/>
              <a:t>created</a:t>
            </a:r>
            <a:r>
              <a:rPr lang="es-ES" sz="1600" dirty="0"/>
              <a:t> </a:t>
            </a:r>
            <a:r>
              <a:rPr lang="es-ES" sz="1600" dirty="0" err="1"/>
              <a:t>between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Dawn</a:t>
            </a:r>
            <a:r>
              <a:rPr lang="es-ES" sz="1600" dirty="0"/>
              <a:t> of Civilization through 2003, </a:t>
            </a:r>
            <a:r>
              <a:rPr lang="es-ES" sz="1600" dirty="0" err="1"/>
              <a:t>but</a:t>
            </a:r>
            <a:r>
              <a:rPr lang="es-ES" sz="1600" dirty="0"/>
              <a:t> </a:t>
            </a:r>
            <a:r>
              <a:rPr lang="es-ES" sz="1600" dirty="0" err="1"/>
              <a:t>that</a:t>
            </a:r>
            <a:r>
              <a:rPr lang="es-ES" sz="1600" dirty="0"/>
              <a:t> </a:t>
            </a:r>
            <a:r>
              <a:rPr lang="es-ES" sz="1600" dirty="0" err="1"/>
              <a:t>much</a:t>
            </a:r>
            <a:r>
              <a:rPr lang="es-ES" sz="1600" dirty="0"/>
              <a:t> </a:t>
            </a:r>
            <a:r>
              <a:rPr lang="es-ES" sz="1600" dirty="0" err="1"/>
              <a:t>Information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now</a:t>
            </a:r>
            <a:r>
              <a:rPr lang="es-ES" sz="1600" dirty="0"/>
              <a:t> </a:t>
            </a:r>
            <a:r>
              <a:rPr lang="es-ES" sz="1600" dirty="0" err="1"/>
              <a:t>created</a:t>
            </a:r>
            <a:r>
              <a:rPr lang="es-ES" sz="1600" dirty="0"/>
              <a:t> </a:t>
            </a:r>
            <a:r>
              <a:rPr lang="es-ES" sz="1600" dirty="0" err="1"/>
              <a:t>every</a:t>
            </a:r>
            <a:r>
              <a:rPr lang="es-ES" sz="1600" dirty="0"/>
              <a:t> 2 </a:t>
            </a:r>
            <a:r>
              <a:rPr lang="es-ES" sz="1600" dirty="0" err="1"/>
              <a:t>Days</a:t>
            </a:r>
            <a:r>
              <a:rPr lang="es-ES" sz="1600" dirty="0"/>
              <a:t>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 sz="1600" dirty="0"/>
              <a:t>			 - Eric Schmidt</a:t>
            </a:r>
          </a:p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</a:pPr>
            <a:r>
              <a:rPr lang="es-ES" sz="1400" b="0" dirty="0"/>
              <a:t> (</a:t>
            </a:r>
            <a:r>
              <a:rPr lang="es-ES" sz="1400" b="0" dirty="0" err="1"/>
              <a:t>Former</a:t>
            </a:r>
            <a:r>
              <a:rPr lang="es-ES" sz="1400" b="0" dirty="0"/>
              <a:t> Executive </a:t>
            </a:r>
            <a:r>
              <a:rPr lang="es-ES" sz="1400" b="0" dirty="0" err="1"/>
              <a:t>Chairman</a:t>
            </a:r>
            <a:r>
              <a:rPr lang="es-ES" sz="1400" dirty="0"/>
              <a:t>, Google)</a:t>
            </a:r>
            <a:endParaRPr sz="1400" b="0" dirty="0"/>
          </a:p>
        </p:txBody>
      </p:sp>
    </p:spTree>
    <p:extLst>
      <p:ext uri="{BB962C8B-B14F-4D97-AF65-F5344CB8AC3E}">
        <p14:creationId xmlns:p14="http://schemas.microsoft.com/office/powerpoint/2010/main" val="16970099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p61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Thank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dirty="0"/>
              <a:t>!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 dirty="0" err="1">
                <a:solidFill>
                  <a:srgbClr val="FFFFFF"/>
                </a:solidFill>
              </a:rPr>
              <a:t>Need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to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Sort</a:t>
            </a:r>
            <a:r>
              <a:rPr lang="es-ES" b="0" dirty="0">
                <a:solidFill>
                  <a:srgbClr val="FFFFFF"/>
                </a:solidFill>
              </a:rPr>
              <a:t> </a:t>
            </a:r>
            <a:r>
              <a:rPr lang="es-ES" b="0" dirty="0" err="1">
                <a:solidFill>
                  <a:srgbClr val="FFFFFF"/>
                </a:solidFill>
              </a:rPr>
              <a:t>the</a:t>
            </a:r>
            <a:r>
              <a:rPr lang="es-ES" b="0" dirty="0">
                <a:solidFill>
                  <a:srgbClr val="FFFFFF"/>
                </a:solidFill>
              </a:rPr>
              <a:t> Data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858562" y="2486397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 err="1"/>
              <a:t>Make</a:t>
            </a:r>
            <a:r>
              <a:rPr lang="es-ES" sz="1400" b="0" dirty="0"/>
              <a:t> </a:t>
            </a:r>
            <a:r>
              <a:rPr lang="es-ES" sz="1400" b="0" dirty="0" err="1"/>
              <a:t>Sense</a:t>
            </a:r>
            <a:r>
              <a:rPr lang="es-ES" sz="1400" b="0" dirty="0"/>
              <a:t> of Data 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 dirty="0" err="1"/>
              <a:t>with</a:t>
            </a:r>
            <a:r>
              <a:rPr lang="es-ES" sz="1400" b="0" dirty="0"/>
              <a:t> </a:t>
            </a:r>
            <a:r>
              <a:rPr lang="es-ES" sz="1400" b="0" dirty="0" err="1"/>
              <a:t>Ease</a:t>
            </a:r>
            <a:endParaRPr sz="1400" b="0" dirty="0"/>
          </a:p>
        </p:txBody>
      </p:sp>
      <p:sp>
        <p:nvSpPr>
          <p:cNvPr id="18" name="Google Shape;374;p39">
            <a:extLst>
              <a:ext uri="{FF2B5EF4-FFF2-40B4-BE49-F238E27FC236}">
                <a16:creationId xmlns:a16="http://schemas.microsoft.com/office/drawing/2014/main" id="{109C3C76-AC9F-7E6B-C653-1C962B5A13E1}"/>
              </a:ext>
            </a:extLst>
          </p:cNvPr>
          <p:cNvSpPr txBox="1">
            <a:spLocks/>
          </p:cNvSpPr>
          <p:nvPr/>
        </p:nvSpPr>
        <p:spPr>
          <a:xfrm flipH="1">
            <a:off x="3540576" y="2453065"/>
            <a:ext cx="23256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marL="0" indent="0"/>
            <a:r>
              <a:rPr lang="es-ES" dirty="0" err="1"/>
              <a:t>Perform</a:t>
            </a:r>
            <a:r>
              <a:rPr lang="es-ES" dirty="0"/>
              <a:t> </a:t>
            </a:r>
            <a:r>
              <a:rPr lang="es-ES" dirty="0" err="1"/>
              <a:t>Analysis</a:t>
            </a:r>
            <a:endParaRPr lang="es-ES" dirty="0"/>
          </a:p>
          <a:p>
            <a:pPr marL="0" indent="0"/>
            <a:r>
              <a:rPr lang="es-ES" dirty="0"/>
              <a:t>In </a:t>
            </a:r>
            <a:r>
              <a:rPr lang="es-ES" dirty="0" err="1"/>
              <a:t>Efficient</a:t>
            </a:r>
            <a:r>
              <a:rPr lang="es-ES" dirty="0"/>
              <a:t> </a:t>
            </a:r>
            <a:r>
              <a:rPr lang="es-ES" dirty="0" err="1"/>
              <a:t>Manner</a:t>
            </a:r>
            <a:endParaRPr lang="es-ES" dirty="0"/>
          </a:p>
        </p:txBody>
      </p:sp>
      <p:sp>
        <p:nvSpPr>
          <p:cNvPr id="23" name="Google Shape;1590;p55">
            <a:extLst>
              <a:ext uri="{FF2B5EF4-FFF2-40B4-BE49-F238E27FC236}">
                <a16:creationId xmlns:a16="http://schemas.microsoft.com/office/drawing/2014/main" id="{4292B013-9303-08C8-EDC1-F9259ED140D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13943" y="2828865"/>
            <a:ext cx="2214838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Lots of Data = Possibility of Lots of Information</a:t>
            </a:r>
          </a:p>
        </p:txBody>
      </p:sp>
      <p:sp>
        <p:nvSpPr>
          <p:cNvPr id="25" name="Google Shape;1590;p55">
            <a:extLst>
              <a:ext uri="{FF2B5EF4-FFF2-40B4-BE49-F238E27FC236}">
                <a16:creationId xmlns:a16="http://schemas.microsoft.com/office/drawing/2014/main" id="{4D8F408C-B8FD-282E-7184-C14A60A7C57E}"/>
              </a:ext>
            </a:extLst>
          </p:cNvPr>
          <p:cNvSpPr txBox="1">
            <a:spLocks/>
          </p:cNvSpPr>
          <p:nvPr/>
        </p:nvSpPr>
        <p:spPr>
          <a:xfrm>
            <a:off x="3706719" y="2828865"/>
            <a:ext cx="2214838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None/>
              <a:defRPr sz="1200" b="0" i="0" u="none" strike="noStrike" cap="none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indent="0" algn="l">
              <a:buClr>
                <a:srgbClr val="000000"/>
              </a:buClr>
              <a:buSzPts val="1100"/>
              <a:buFont typeface="Arial"/>
              <a:buNone/>
            </a:pPr>
            <a:r>
              <a:rPr lang="en-US" sz="1000" dirty="0"/>
              <a:t>&gt; Sorted Data = More Time to Focus on What to do with it</a:t>
            </a:r>
          </a:p>
        </p:txBody>
      </p:sp>
    </p:spTree>
    <p:extLst>
      <p:ext uri="{BB962C8B-B14F-4D97-AF65-F5344CB8AC3E}">
        <p14:creationId xmlns:p14="http://schemas.microsoft.com/office/powerpoint/2010/main" val="1118157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49" y="2211375"/>
            <a:ext cx="4856075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/>
            <a:r>
              <a:rPr lang="es-ES" dirty="0" err="1"/>
              <a:t>Introduction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Sorting </a:t>
            </a:r>
            <a:r>
              <a:rPr lang="es-ES" dirty="0" err="1"/>
              <a:t>Algorithms</a:t>
            </a:r>
            <a:endParaRPr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2951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00" y="254779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/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endParaRPr lang="es-ES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00" y="1765259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01</a:t>
            </a:r>
            <a:endParaRPr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73CF5C-665A-1CA5-79A7-671B7D444021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237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637" y="1294785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Merge</a:t>
            </a:r>
            <a:r>
              <a:rPr lang="es-ES" dirty="0"/>
              <a:t> </a:t>
            </a:r>
            <a:r>
              <a:rPr lang="es-ES" dirty="0" err="1"/>
              <a:t>Sort</a:t>
            </a:r>
            <a:r>
              <a:rPr lang="es-ES" dirty="0"/>
              <a:t> ?</a:t>
            </a:r>
            <a:endParaRPr dirty="0"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1234911" y="3016578"/>
            <a:ext cx="6853287" cy="167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dirty="0" err="1"/>
              <a:t>Merge</a:t>
            </a:r>
            <a:r>
              <a:rPr lang="es-ES" sz="1600" dirty="0"/>
              <a:t> </a:t>
            </a:r>
            <a:r>
              <a:rPr lang="es-ES" sz="1600" dirty="0" err="1"/>
              <a:t>sort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a </a:t>
            </a:r>
            <a:r>
              <a:rPr lang="es-ES" sz="1600" dirty="0" err="1"/>
              <a:t>comparison-based</a:t>
            </a:r>
            <a:r>
              <a:rPr lang="es-ES" sz="1600" dirty="0"/>
              <a:t> </a:t>
            </a:r>
            <a:r>
              <a:rPr lang="es-ES" sz="1600" dirty="0" err="1"/>
              <a:t>sorting</a:t>
            </a:r>
            <a:r>
              <a:rPr lang="es-ES" sz="1600" dirty="0"/>
              <a:t> </a:t>
            </a:r>
            <a:r>
              <a:rPr lang="es-ES" sz="1600" dirty="0" err="1"/>
              <a:t>algorithm</a:t>
            </a:r>
            <a:r>
              <a:rPr lang="es-ES" sz="1600" dirty="0"/>
              <a:t> </a:t>
            </a:r>
            <a:r>
              <a:rPr lang="es-ES" sz="1600" dirty="0" err="1"/>
              <a:t>where</a:t>
            </a:r>
            <a:r>
              <a:rPr lang="es-ES" sz="1600" dirty="0"/>
              <a:t> </a:t>
            </a:r>
            <a:r>
              <a:rPr lang="es-ES" sz="1600" dirty="0" err="1"/>
              <a:t>we</a:t>
            </a:r>
            <a:r>
              <a:rPr lang="es-ES" sz="1600" dirty="0"/>
              <a:t> divide </a:t>
            </a:r>
            <a:r>
              <a:rPr lang="es-ES" sz="1600" dirty="0" err="1"/>
              <a:t>the</a:t>
            </a:r>
            <a:r>
              <a:rPr lang="es-ES" sz="1600" dirty="0"/>
              <a:t> array </a:t>
            </a:r>
            <a:r>
              <a:rPr lang="es-ES" sz="1600" dirty="0" err="1"/>
              <a:t>into</a:t>
            </a:r>
            <a:r>
              <a:rPr lang="es-ES" sz="1600" dirty="0"/>
              <a:t> </a:t>
            </a:r>
            <a:r>
              <a:rPr lang="es-ES" sz="1600" dirty="0" err="1"/>
              <a:t>two</a:t>
            </a:r>
            <a:r>
              <a:rPr lang="es-ES" sz="1600" dirty="0"/>
              <a:t> </a:t>
            </a:r>
            <a:r>
              <a:rPr lang="es-ES" sz="1600" dirty="0" err="1"/>
              <a:t>smaller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of </a:t>
            </a:r>
            <a:r>
              <a:rPr lang="es-ES" sz="1600" dirty="0" err="1"/>
              <a:t>equal</a:t>
            </a:r>
            <a:r>
              <a:rPr lang="es-ES" sz="1600" dirty="0"/>
              <a:t> </a:t>
            </a:r>
            <a:r>
              <a:rPr lang="es-ES" sz="1600" dirty="0" err="1"/>
              <a:t>size</a:t>
            </a:r>
            <a:r>
              <a:rPr lang="es-ES" sz="1600" dirty="0"/>
              <a:t> </a:t>
            </a:r>
            <a:r>
              <a:rPr lang="es-ES" sz="1600" dirty="0" err="1"/>
              <a:t>or</a:t>
            </a:r>
            <a:r>
              <a:rPr lang="es-ES" sz="1600" dirty="0"/>
              <a:t> </a:t>
            </a:r>
            <a:r>
              <a:rPr lang="es-ES" sz="1600" dirty="0" err="1"/>
              <a:t>with</a:t>
            </a:r>
            <a:r>
              <a:rPr lang="es-ES" sz="1600" dirty="0"/>
              <a:t> a </a:t>
            </a:r>
            <a:r>
              <a:rPr lang="es-ES" sz="1600" dirty="0" err="1"/>
              <a:t>size</a:t>
            </a:r>
            <a:r>
              <a:rPr lang="es-ES" sz="1600" dirty="0"/>
              <a:t> </a:t>
            </a:r>
            <a:r>
              <a:rPr lang="es-ES" sz="1600" dirty="0" err="1"/>
              <a:t>difference</a:t>
            </a:r>
            <a:r>
              <a:rPr lang="es-ES" sz="1600" dirty="0"/>
              <a:t> of </a:t>
            </a:r>
            <a:r>
              <a:rPr lang="es-ES" sz="1600" dirty="0" err="1"/>
              <a:t>one</a:t>
            </a:r>
            <a:r>
              <a:rPr lang="es-ES" sz="1600" dirty="0"/>
              <a:t>, </a:t>
            </a:r>
            <a:r>
              <a:rPr lang="es-ES" sz="1600" dirty="0" err="1"/>
              <a:t>depending</a:t>
            </a:r>
            <a:r>
              <a:rPr lang="es-ES" sz="1600" dirty="0"/>
              <a:t> </a:t>
            </a:r>
            <a:r>
              <a:rPr lang="es-ES" sz="1600" dirty="0" err="1"/>
              <a:t>on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parity</a:t>
            </a:r>
            <a:r>
              <a:rPr lang="es-ES" sz="1600" dirty="0"/>
              <a:t> of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array’s</a:t>
            </a:r>
            <a:r>
              <a:rPr lang="es-ES" sz="1600" dirty="0"/>
              <a:t> </a:t>
            </a:r>
            <a:r>
              <a:rPr lang="es-ES" sz="1600" dirty="0" err="1"/>
              <a:t>length</a:t>
            </a:r>
            <a:r>
              <a:rPr lang="es-ES" sz="1600" dirty="0"/>
              <a:t>.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dirty="0" err="1"/>
              <a:t>Each</a:t>
            </a:r>
            <a:r>
              <a:rPr lang="es-ES" sz="1600" dirty="0"/>
              <a:t> </a:t>
            </a:r>
            <a:r>
              <a:rPr lang="es-ES" sz="1600" dirty="0" err="1"/>
              <a:t>subarray</a:t>
            </a:r>
            <a:r>
              <a:rPr lang="es-ES" sz="1600" dirty="0"/>
              <a:t>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further</a:t>
            </a:r>
            <a:r>
              <a:rPr lang="es-ES" sz="1600" dirty="0"/>
              <a:t> </a:t>
            </a:r>
            <a:r>
              <a:rPr lang="es-ES" sz="1600" dirty="0" err="1"/>
              <a:t>divided</a:t>
            </a:r>
            <a:r>
              <a:rPr lang="es-ES" sz="1600" dirty="0"/>
              <a:t> </a:t>
            </a:r>
            <a:r>
              <a:rPr lang="es-ES" sz="1600" dirty="0" err="1"/>
              <a:t>into</a:t>
            </a:r>
            <a:r>
              <a:rPr lang="es-ES" sz="1600" dirty="0"/>
              <a:t> </a:t>
            </a:r>
            <a:r>
              <a:rPr lang="es-ES" sz="1600" dirty="0" err="1"/>
              <a:t>two</a:t>
            </a:r>
            <a:r>
              <a:rPr lang="es-ES" sz="1600" dirty="0"/>
              <a:t> </a:t>
            </a:r>
            <a:r>
              <a:rPr lang="es-ES" sz="1600" dirty="0" err="1"/>
              <a:t>smaller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</a:t>
            </a:r>
            <a:r>
              <a:rPr lang="es-ES" sz="1600" dirty="0" err="1"/>
              <a:t>again</a:t>
            </a:r>
            <a:r>
              <a:rPr lang="es-ES" sz="1600" dirty="0"/>
              <a:t> and </a:t>
            </a:r>
            <a:r>
              <a:rPr lang="es-ES" sz="1600" dirty="0" err="1"/>
              <a:t>again</a:t>
            </a:r>
            <a:r>
              <a:rPr lang="es-ES" sz="1600" dirty="0"/>
              <a:t> </a:t>
            </a:r>
            <a:r>
              <a:rPr lang="es-ES" sz="1600" dirty="0" err="1"/>
              <a:t>recursively</a:t>
            </a:r>
            <a:r>
              <a:rPr lang="es-ES" sz="1600" dirty="0"/>
              <a:t> </a:t>
            </a:r>
            <a:r>
              <a:rPr lang="es-ES" sz="1600" dirty="0" err="1"/>
              <a:t>until</a:t>
            </a:r>
            <a:r>
              <a:rPr lang="es-ES" sz="1600" dirty="0"/>
              <a:t>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get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of </a:t>
            </a:r>
            <a:r>
              <a:rPr lang="es-ES" sz="1600" dirty="0" err="1"/>
              <a:t>size</a:t>
            </a:r>
            <a:r>
              <a:rPr lang="es-ES" sz="1600" dirty="0"/>
              <a:t> </a:t>
            </a:r>
            <a:r>
              <a:rPr lang="es-ES" sz="1600" dirty="0" err="1"/>
              <a:t>one</a:t>
            </a:r>
            <a:r>
              <a:rPr lang="es-ES" sz="1600" dirty="0"/>
              <a:t>.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SzPts val="1100"/>
            </a:pPr>
            <a:r>
              <a:rPr lang="es-ES" sz="1600" dirty="0"/>
              <a:t>&gt; </a:t>
            </a:r>
            <a:r>
              <a:rPr lang="es-ES" sz="1600" dirty="0" err="1"/>
              <a:t>We</a:t>
            </a:r>
            <a:r>
              <a:rPr lang="es-ES" sz="1600" dirty="0"/>
              <a:t> </a:t>
            </a:r>
            <a:r>
              <a:rPr lang="es-ES" sz="1600" dirty="0" err="1"/>
              <a:t>then</a:t>
            </a:r>
            <a:r>
              <a:rPr lang="es-ES" sz="1600" dirty="0"/>
              <a:t> </a:t>
            </a:r>
            <a:r>
              <a:rPr lang="es-ES" sz="1600" dirty="0" err="1"/>
              <a:t>sort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subarrays</a:t>
            </a:r>
            <a:r>
              <a:rPr lang="es-ES" sz="1600" dirty="0"/>
              <a:t> and </a:t>
            </a:r>
            <a:r>
              <a:rPr lang="es-ES" sz="1600" dirty="0" err="1"/>
              <a:t>merge</a:t>
            </a:r>
            <a:r>
              <a:rPr lang="es-ES" sz="1600" dirty="0"/>
              <a:t> </a:t>
            </a:r>
            <a:r>
              <a:rPr lang="es-ES" sz="1600" dirty="0" err="1"/>
              <a:t>them</a:t>
            </a:r>
            <a:r>
              <a:rPr lang="es-ES" sz="1600" dirty="0"/>
              <a:t> </a:t>
            </a:r>
            <a:r>
              <a:rPr lang="es-ES" sz="1600" dirty="0" err="1"/>
              <a:t>to</a:t>
            </a:r>
            <a:r>
              <a:rPr lang="es-ES" sz="1600" dirty="0"/>
              <a:t> produce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sorted</a:t>
            </a:r>
            <a:r>
              <a:rPr lang="es-ES" sz="1600" dirty="0"/>
              <a:t> array.</a:t>
            </a:r>
            <a:endParaRPr sz="1600" b="0" dirty="0"/>
          </a:p>
        </p:txBody>
      </p:sp>
    </p:spTree>
    <p:extLst>
      <p:ext uri="{BB962C8B-B14F-4D97-AF65-F5344CB8AC3E}">
        <p14:creationId xmlns:p14="http://schemas.microsoft.com/office/powerpoint/2010/main" val="1714360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dirty="0" err="1">
                <a:solidFill>
                  <a:srgbClr val="FFFFFF"/>
                </a:solidFill>
              </a:rPr>
              <a:t>Understanding</a:t>
            </a:r>
            <a:r>
              <a:rPr lang="es-ES" dirty="0">
                <a:solidFill>
                  <a:srgbClr val="FFFFFF"/>
                </a:solidFill>
              </a:rPr>
              <a:t> through </a:t>
            </a:r>
            <a:r>
              <a:rPr lang="es-ES" dirty="0" err="1">
                <a:solidFill>
                  <a:srgbClr val="FFFFFF"/>
                </a:solidFill>
              </a:rPr>
              <a:t>Example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DF48AB-F3E0-40C6-5F73-0EA434AAAFE4}"/>
              </a:ext>
            </a:extLst>
          </p:cNvPr>
          <p:cNvSpPr txBox="1"/>
          <p:nvPr/>
        </p:nvSpPr>
        <p:spPr>
          <a:xfrm>
            <a:off x="8512096" y="488189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Source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7B17E11-5861-28CE-09B4-9FFF355A6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367" y="192726"/>
            <a:ext cx="4940146" cy="4758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822</TotalTime>
  <Words>1215</Words>
  <Application>Microsoft Macintosh PowerPoint</Application>
  <PresentationFormat>On-screen Show (16:9)</PresentationFormat>
  <Paragraphs>183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Nunito Sans Black</vt:lpstr>
      <vt:lpstr>Nunito Sans SemiBold</vt:lpstr>
      <vt:lpstr>Calibri</vt:lpstr>
      <vt:lpstr>Arial</vt:lpstr>
      <vt:lpstr>Squada One</vt:lpstr>
      <vt:lpstr>Roboto Slab Light</vt:lpstr>
      <vt:lpstr>Elegant waves by slidesgo</vt:lpstr>
      <vt:lpstr>Sorting  a Plentitude of Numbers  through Parallel Processing</vt:lpstr>
      <vt:lpstr>TABLE OF CONTENTS</vt:lpstr>
      <vt:lpstr>01</vt:lpstr>
      <vt:lpstr>We have a lot of data !</vt:lpstr>
      <vt:lpstr>Need to Sort the Data</vt:lpstr>
      <vt:lpstr>02</vt:lpstr>
      <vt:lpstr>Merge Sort</vt:lpstr>
      <vt:lpstr>What is Merge Sort ?</vt:lpstr>
      <vt:lpstr>Understanding through Example</vt:lpstr>
      <vt:lpstr>What is  Time and Space Complexity ?</vt:lpstr>
      <vt:lpstr>Time Completity    Space  Complexity</vt:lpstr>
      <vt:lpstr>Quick Sort</vt:lpstr>
      <vt:lpstr>What is Quick Sort ?</vt:lpstr>
      <vt:lpstr>Understanding through Example</vt:lpstr>
      <vt:lpstr>Time Completity    Space  Complexity</vt:lpstr>
      <vt:lpstr>Parallel Sorting</vt:lpstr>
      <vt:lpstr>Possible Approach for  Parallelel Sorting</vt:lpstr>
      <vt:lpstr>Implementing Parallel Approach in Java v/s Python</vt:lpstr>
      <vt:lpstr>Possible Approach for  Parallelel Sorting</vt:lpstr>
      <vt:lpstr>03</vt:lpstr>
      <vt:lpstr>What is  Parallel Merge Sort ?</vt:lpstr>
      <vt:lpstr>What is  Parallel Quick Sort ?</vt:lpstr>
      <vt:lpstr>Is Parallelization Faster ?</vt:lpstr>
      <vt:lpstr>Amdahl’s Law + Gustafson’s Law  = Is Parallelization Faster ? </vt:lpstr>
      <vt:lpstr>Performance Analysis of Merge Sort</vt:lpstr>
      <vt:lpstr>CPU and RAM  Usage for Sequential Merge Sort       CPU and RAM  Usage for Parallel Merge Sort</vt:lpstr>
      <vt:lpstr>Execution Time</vt:lpstr>
      <vt:lpstr>Performance Analysis of Quick Sort</vt:lpstr>
      <vt:lpstr>CPU and RAM  Usage for Sequential Quick Sort       CPU and RAM  Usage for Parallel Quick Sort</vt:lpstr>
      <vt:lpstr>Execution Time</vt:lpstr>
      <vt:lpstr>04</vt:lpstr>
      <vt:lpstr>Performance Analysis of  All Sorting Algorithms</vt:lpstr>
      <vt:lpstr>Execution Time</vt:lpstr>
      <vt:lpstr>RAM Usage </vt:lpstr>
      <vt:lpstr>Conclusion</vt:lpstr>
      <vt:lpstr>Quick Sort v/s Merge Sort</vt:lpstr>
      <vt:lpstr>Results from Comparative Study</vt:lpstr>
      <vt:lpstr>05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Sorting a Plentitude of Numbers through Parallel Processing</dc:title>
  <cp:lastModifiedBy>Siddharth Kekre</cp:lastModifiedBy>
  <cp:revision>114</cp:revision>
  <dcterms:modified xsi:type="dcterms:W3CDTF">2022-04-26T21:08:57Z</dcterms:modified>
</cp:coreProperties>
</file>